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84" r:id="rId3"/>
    <p:sldId id="338" r:id="rId4"/>
    <p:sldId id="331" r:id="rId5"/>
    <p:sldId id="268" r:id="rId6"/>
    <p:sldId id="286" r:id="rId7"/>
    <p:sldId id="285" r:id="rId8"/>
    <p:sldId id="335" r:id="rId9"/>
    <p:sldId id="336" r:id="rId10"/>
    <p:sldId id="337" r:id="rId11"/>
    <p:sldId id="333" r:id="rId12"/>
    <p:sldId id="332" r:id="rId13"/>
    <p:sldId id="276" r:id="rId14"/>
    <p:sldId id="283" r:id="rId15"/>
    <p:sldId id="273" r:id="rId16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F3811D-9B24-4CE1-B70F-0D9ACA861AD7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147FF062-C1ED-42CD-B23F-BDBE3235D057}">
      <dgm:prSet phldrT="[Text]" custT="1"/>
      <dgm:spPr>
        <a:solidFill>
          <a:srgbClr val="009CCC"/>
        </a:solidFill>
      </dgm:spPr>
      <dgm:t>
        <a:bodyPr/>
        <a:lstStyle/>
        <a:p>
          <a:r>
            <a:rPr lang="en-AU" sz="1800" dirty="0">
              <a:latin typeface="Arial" panose="020B0604020202020204" pitchFamily="34" charset="0"/>
              <a:cs typeface="Arial" panose="020B0604020202020204" pitchFamily="34" charset="0"/>
            </a:rPr>
            <a:t>Case for Change and AISC Approval</a:t>
          </a:r>
        </a:p>
      </dgm:t>
    </dgm:pt>
    <dgm:pt modelId="{2AAACA0A-87C1-4C22-9F04-22725C07B102}" type="parTrans" cxnId="{7168168B-3E71-42AE-988E-2BC2FCBA0ED7}">
      <dgm:prSet/>
      <dgm:spPr/>
      <dgm:t>
        <a:bodyPr/>
        <a:lstStyle/>
        <a:p>
          <a:endParaRPr lang="en-A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E9B396-B465-4671-9A34-EB15ED26C090}" type="sibTrans" cxnId="{7168168B-3E71-42AE-988E-2BC2FCBA0ED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A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50D54A-F91C-4369-9B29-25214CD47ECD}">
      <dgm:prSet phldrT="[Text]" custT="1"/>
      <dgm:spPr>
        <a:solidFill>
          <a:srgbClr val="009CCC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n-AU" sz="1800" dirty="0">
              <a:latin typeface="Arial" panose="020B0604020202020204" pitchFamily="34" charset="0"/>
              <a:cs typeface="Arial" panose="020B0604020202020204" pitchFamily="34" charset="0"/>
            </a:rPr>
            <a:t>Draft 1 training package products</a:t>
          </a:r>
        </a:p>
      </dgm:t>
    </dgm:pt>
    <dgm:pt modelId="{B95F2C8F-FE67-4967-83D3-2D91D8B09FE8}" type="parTrans" cxnId="{EF9950D8-A485-49BB-AE9E-1B30B7698742}">
      <dgm:prSet/>
      <dgm:spPr/>
      <dgm:t>
        <a:bodyPr/>
        <a:lstStyle/>
        <a:p>
          <a:endParaRPr lang="en-A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0171D9-28C4-40DF-828D-5E48969B1B63}" type="sibTrans" cxnId="{EF9950D8-A485-49BB-AE9E-1B30B769874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A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FE720B-B39C-43C6-932D-8026B9DE6C43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AU" sz="1800" dirty="0">
              <a:latin typeface="Arial" panose="020B0604020202020204" pitchFamily="34" charset="0"/>
              <a:cs typeface="Arial" panose="020B0604020202020204" pitchFamily="34" charset="0"/>
            </a:rPr>
            <a:t>Industry consultation</a:t>
          </a:r>
        </a:p>
      </dgm:t>
    </dgm:pt>
    <dgm:pt modelId="{38F792C7-A9B2-4CF8-9438-1051D6C1E053}" type="parTrans" cxnId="{270A05F4-E6CE-40B8-B167-838696589118}">
      <dgm:prSet/>
      <dgm:spPr/>
      <dgm:t>
        <a:bodyPr/>
        <a:lstStyle/>
        <a:p>
          <a:endParaRPr lang="en-A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7F22F3-90AC-4815-9A14-0A0ED97D4529}" type="sibTrans" cxnId="{270A05F4-E6CE-40B8-B167-838696589118}">
      <dgm:prSet custT="1"/>
      <dgm:spPr/>
      <dgm:t>
        <a:bodyPr/>
        <a:lstStyle/>
        <a:p>
          <a:endParaRPr lang="en-A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811823-79A1-45F3-9E70-86BB12A65DDD}">
      <dgm:prSet phldrT="[Text]" custT="1"/>
      <dgm:spPr>
        <a:solidFill>
          <a:srgbClr val="009CCC"/>
        </a:solidFill>
      </dgm:spPr>
      <dgm:t>
        <a:bodyPr/>
        <a:lstStyle/>
        <a:p>
          <a:r>
            <a:rPr lang="en-AU" sz="1800" dirty="0">
              <a:latin typeface="Arial" panose="020B0604020202020204" pitchFamily="34" charset="0"/>
              <a:cs typeface="Arial" panose="020B0604020202020204" pitchFamily="34" charset="0"/>
            </a:rPr>
            <a:t>Technical Advisory Committee</a:t>
          </a:r>
          <a:endParaRPr lang="en-A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815A61-84E2-4308-8A15-C6660C392CB0}" type="parTrans" cxnId="{CD87974A-364E-42B8-A09B-C95735E0028E}">
      <dgm:prSet/>
      <dgm:spPr/>
      <dgm:t>
        <a:bodyPr/>
        <a:lstStyle/>
        <a:p>
          <a:endParaRPr lang="en-A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4EDB15-2937-418F-876C-F47898798312}" type="sibTrans" cxnId="{CD87974A-364E-42B8-A09B-C95735E0028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A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CECA65-F34A-4EBE-AC73-5B403ED4B992}">
      <dgm:prSet custT="1"/>
      <dgm:spPr>
        <a:solidFill>
          <a:srgbClr val="009CCC"/>
        </a:solidFill>
      </dgm:spPr>
      <dgm:t>
        <a:bodyPr/>
        <a:lstStyle/>
        <a:p>
          <a:r>
            <a:rPr lang="en-US" sz="1800" dirty="0"/>
            <a:t>Re-draft training package products (Draft 2)</a:t>
          </a:r>
        </a:p>
      </dgm:t>
    </dgm:pt>
    <dgm:pt modelId="{F9A35AC9-D7C7-4E59-97A1-7CA3692E5F18}" type="parTrans" cxnId="{5E60C5AD-C56E-4A47-9194-035B1A3AB0D3}">
      <dgm:prSet/>
      <dgm:spPr/>
      <dgm:t>
        <a:bodyPr/>
        <a:lstStyle/>
        <a:p>
          <a:endParaRPr lang="en-US"/>
        </a:p>
      </dgm:t>
    </dgm:pt>
    <dgm:pt modelId="{7F9FC17A-94C5-45B5-8EAB-2DB4EF1E1094}" type="sibTrans" cxnId="{5E60C5AD-C56E-4A47-9194-035B1A3AB0D3}">
      <dgm:prSet/>
      <dgm:spPr/>
      <dgm:t>
        <a:bodyPr/>
        <a:lstStyle/>
        <a:p>
          <a:endParaRPr lang="en-US"/>
        </a:p>
      </dgm:t>
    </dgm:pt>
    <dgm:pt modelId="{097D0EF8-A41C-4AB4-AD55-418E951B89E1}" type="pres">
      <dgm:prSet presAssocID="{61F3811D-9B24-4CE1-B70F-0D9ACA861AD7}" presName="Name0" presStyleCnt="0">
        <dgm:presLayoutVars>
          <dgm:dir/>
          <dgm:resizeHandles val="exact"/>
        </dgm:presLayoutVars>
      </dgm:prSet>
      <dgm:spPr/>
    </dgm:pt>
    <dgm:pt modelId="{ED3B06E6-1F7E-4979-A29D-D8201B05576F}" type="pres">
      <dgm:prSet presAssocID="{147FF062-C1ED-42CD-B23F-BDBE3235D057}" presName="node" presStyleLbl="node1" presStyleIdx="0" presStyleCnt="5" custScaleX="104256" custScaleY="216941" custLinFactNeighborX="-667" custLinFactNeighborY="5076">
        <dgm:presLayoutVars>
          <dgm:bulletEnabled val="1"/>
        </dgm:presLayoutVars>
      </dgm:prSet>
      <dgm:spPr/>
    </dgm:pt>
    <dgm:pt modelId="{0E7F2E04-4FB8-4778-8F8D-4C2ECD415646}" type="pres">
      <dgm:prSet presAssocID="{DBE9B396-B465-4671-9A34-EB15ED26C090}" presName="sibTrans" presStyleLbl="sibTrans2D1" presStyleIdx="0" presStyleCnt="4"/>
      <dgm:spPr/>
    </dgm:pt>
    <dgm:pt modelId="{55770671-1CD1-4971-B706-E033ED953DD6}" type="pres">
      <dgm:prSet presAssocID="{DBE9B396-B465-4671-9A34-EB15ED26C090}" presName="connectorText" presStyleLbl="sibTrans2D1" presStyleIdx="0" presStyleCnt="4"/>
      <dgm:spPr/>
    </dgm:pt>
    <dgm:pt modelId="{1A1A61D9-27F5-4B81-98D4-E2D3E01FA967}" type="pres">
      <dgm:prSet presAssocID="{FD811823-79A1-45F3-9E70-86BB12A65DDD}" presName="node" presStyleLbl="node1" presStyleIdx="1" presStyleCnt="5" custScaleX="103567" custScaleY="216941" custLinFactNeighborX="14742" custLinFactNeighborY="4743">
        <dgm:presLayoutVars>
          <dgm:bulletEnabled val="1"/>
        </dgm:presLayoutVars>
      </dgm:prSet>
      <dgm:spPr/>
    </dgm:pt>
    <dgm:pt modelId="{F255E7F7-5CB3-4E80-BE2C-881693181FE5}" type="pres">
      <dgm:prSet presAssocID="{E94EDB15-2937-418F-876C-F47898798312}" presName="sibTrans" presStyleLbl="sibTrans2D1" presStyleIdx="1" presStyleCnt="4"/>
      <dgm:spPr/>
    </dgm:pt>
    <dgm:pt modelId="{21475270-969A-47E8-B035-15CA27DE90F9}" type="pres">
      <dgm:prSet presAssocID="{E94EDB15-2937-418F-876C-F47898798312}" presName="connectorText" presStyleLbl="sibTrans2D1" presStyleIdx="1" presStyleCnt="4"/>
      <dgm:spPr/>
    </dgm:pt>
    <dgm:pt modelId="{1B9F79CB-4227-479C-B4A3-91F02248E403}" type="pres">
      <dgm:prSet presAssocID="{C150D54A-F91C-4369-9B29-25214CD47ECD}" presName="node" presStyleLbl="node1" presStyleIdx="2" presStyleCnt="5" custScaleX="102081" custScaleY="216941">
        <dgm:presLayoutVars>
          <dgm:bulletEnabled val="1"/>
        </dgm:presLayoutVars>
      </dgm:prSet>
      <dgm:spPr/>
    </dgm:pt>
    <dgm:pt modelId="{A2714FF7-EA1F-4FC6-BE43-D281B3F27F17}" type="pres">
      <dgm:prSet presAssocID="{1D0171D9-28C4-40DF-828D-5E48969B1B63}" presName="sibTrans" presStyleLbl="sibTrans2D1" presStyleIdx="2" presStyleCnt="4"/>
      <dgm:spPr/>
    </dgm:pt>
    <dgm:pt modelId="{88F49C06-477F-45EF-822C-CDDF14D2AEF8}" type="pres">
      <dgm:prSet presAssocID="{1D0171D9-28C4-40DF-828D-5E48969B1B63}" presName="connectorText" presStyleLbl="sibTrans2D1" presStyleIdx="2" presStyleCnt="4"/>
      <dgm:spPr/>
    </dgm:pt>
    <dgm:pt modelId="{F5BB3F08-EA84-4825-95F0-0C7ED93EEE8C}" type="pres">
      <dgm:prSet presAssocID="{3CFE720B-B39C-43C6-932D-8026B9DE6C43}" presName="node" presStyleLbl="node1" presStyleIdx="3" presStyleCnt="5" custScaleX="101684" custScaleY="216941">
        <dgm:presLayoutVars>
          <dgm:bulletEnabled val="1"/>
        </dgm:presLayoutVars>
      </dgm:prSet>
      <dgm:spPr/>
    </dgm:pt>
    <dgm:pt modelId="{C36593C4-121F-498F-9329-80098ED44EE9}" type="pres">
      <dgm:prSet presAssocID="{6C7F22F3-90AC-4815-9A14-0A0ED97D4529}" presName="sibTrans" presStyleLbl="sibTrans2D1" presStyleIdx="3" presStyleCnt="4"/>
      <dgm:spPr/>
    </dgm:pt>
    <dgm:pt modelId="{5712C63D-DFC8-4C66-AD96-3F94BE892EB5}" type="pres">
      <dgm:prSet presAssocID="{6C7F22F3-90AC-4815-9A14-0A0ED97D4529}" presName="connectorText" presStyleLbl="sibTrans2D1" presStyleIdx="3" presStyleCnt="4"/>
      <dgm:spPr/>
    </dgm:pt>
    <dgm:pt modelId="{2B11911D-224D-4644-8FF0-D8179D8E7604}" type="pres">
      <dgm:prSet presAssocID="{C0CECA65-F34A-4EBE-AC73-5B403ED4B992}" presName="node" presStyleLbl="node1" presStyleIdx="4" presStyleCnt="5" custScaleY="216941">
        <dgm:presLayoutVars>
          <dgm:bulletEnabled val="1"/>
        </dgm:presLayoutVars>
      </dgm:prSet>
      <dgm:spPr/>
    </dgm:pt>
  </dgm:ptLst>
  <dgm:cxnLst>
    <dgm:cxn modelId="{3BAF190B-2CB6-456B-A103-403D5D740B75}" type="presOf" srcId="{FD811823-79A1-45F3-9E70-86BB12A65DDD}" destId="{1A1A61D9-27F5-4B81-98D4-E2D3E01FA967}" srcOrd="0" destOrd="0" presId="urn:microsoft.com/office/officeart/2005/8/layout/process1"/>
    <dgm:cxn modelId="{79E89D17-273E-4CBE-9F4F-6CE574D4096D}" type="presOf" srcId="{1D0171D9-28C4-40DF-828D-5E48969B1B63}" destId="{A2714FF7-EA1F-4FC6-BE43-D281B3F27F17}" srcOrd="0" destOrd="0" presId="urn:microsoft.com/office/officeart/2005/8/layout/process1"/>
    <dgm:cxn modelId="{D480691C-835A-4884-8CB8-026C4DC14EAB}" type="presOf" srcId="{1D0171D9-28C4-40DF-828D-5E48969B1B63}" destId="{88F49C06-477F-45EF-822C-CDDF14D2AEF8}" srcOrd="1" destOrd="0" presId="urn:microsoft.com/office/officeart/2005/8/layout/process1"/>
    <dgm:cxn modelId="{7338D71D-2E08-4524-AAEE-CFBF1F3B321B}" type="presOf" srcId="{E94EDB15-2937-418F-876C-F47898798312}" destId="{F255E7F7-5CB3-4E80-BE2C-881693181FE5}" srcOrd="0" destOrd="0" presId="urn:microsoft.com/office/officeart/2005/8/layout/process1"/>
    <dgm:cxn modelId="{DBBD6361-CC0F-4C58-85E5-7CE3AD9B33BD}" type="presOf" srcId="{DBE9B396-B465-4671-9A34-EB15ED26C090}" destId="{0E7F2E04-4FB8-4778-8F8D-4C2ECD415646}" srcOrd="0" destOrd="0" presId="urn:microsoft.com/office/officeart/2005/8/layout/process1"/>
    <dgm:cxn modelId="{FE90E843-196A-42C2-87CE-DD539B896A72}" type="presOf" srcId="{C0CECA65-F34A-4EBE-AC73-5B403ED4B992}" destId="{2B11911D-224D-4644-8FF0-D8179D8E7604}" srcOrd="0" destOrd="0" presId="urn:microsoft.com/office/officeart/2005/8/layout/process1"/>
    <dgm:cxn modelId="{4BA93965-9F98-49AA-93CD-58AA4C1B91D9}" type="presOf" srcId="{3CFE720B-B39C-43C6-932D-8026B9DE6C43}" destId="{F5BB3F08-EA84-4825-95F0-0C7ED93EEE8C}" srcOrd="0" destOrd="0" presId="urn:microsoft.com/office/officeart/2005/8/layout/process1"/>
    <dgm:cxn modelId="{74184347-1063-418A-80DD-E7FF11690129}" type="presOf" srcId="{6C7F22F3-90AC-4815-9A14-0A0ED97D4529}" destId="{5712C63D-DFC8-4C66-AD96-3F94BE892EB5}" srcOrd="1" destOrd="0" presId="urn:microsoft.com/office/officeart/2005/8/layout/process1"/>
    <dgm:cxn modelId="{CD87974A-364E-42B8-A09B-C95735E0028E}" srcId="{61F3811D-9B24-4CE1-B70F-0D9ACA861AD7}" destId="{FD811823-79A1-45F3-9E70-86BB12A65DDD}" srcOrd="1" destOrd="0" parTransId="{20815A61-84E2-4308-8A15-C6660C392CB0}" sibTransId="{E94EDB15-2937-418F-876C-F47898798312}"/>
    <dgm:cxn modelId="{74581171-9E36-4651-8363-E65A9813B88B}" type="presOf" srcId="{DBE9B396-B465-4671-9A34-EB15ED26C090}" destId="{55770671-1CD1-4971-B706-E033ED953DD6}" srcOrd="1" destOrd="0" presId="urn:microsoft.com/office/officeart/2005/8/layout/process1"/>
    <dgm:cxn modelId="{82966B58-9A93-405E-B259-ADAF2CF47B0E}" type="presOf" srcId="{C150D54A-F91C-4369-9B29-25214CD47ECD}" destId="{1B9F79CB-4227-479C-B4A3-91F02248E403}" srcOrd="0" destOrd="0" presId="urn:microsoft.com/office/officeart/2005/8/layout/process1"/>
    <dgm:cxn modelId="{7168168B-3E71-42AE-988E-2BC2FCBA0ED7}" srcId="{61F3811D-9B24-4CE1-B70F-0D9ACA861AD7}" destId="{147FF062-C1ED-42CD-B23F-BDBE3235D057}" srcOrd="0" destOrd="0" parTransId="{2AAACA0A-87C1-4C22-9F04-22725C07B102}" sibTransId="{DBE9B396-B465-4671-9A34-EB15ED26C090}"/>
    <dgm:cxn modelId="{EEE1EC9B-596A-45E4-9988-D3A7E82C20CF}" type="presOf" srcId="{61F3811D-9B24-4CE1-B70F-0D9ACA861AD7}" destId="{097D0EF8-A41C-4AB4-AD55-418E951B89E1}" srcOrd="0" destOrd="0" presId="urn:microsoft.com/office/officeart/2005/8/layout/process1"/>
    <dgm:cxn modelId="{5E60C5AD-C56E-4A47-9194-035B1A3AB0D3}" srcId="{61F3811D-9B24-4CE1-B70F-0D9ACA861AD7}" destId="{C0CECA65-F34A-4EBE-AC73-5B403ED4B992}" srcOrd="4" destOrd="0" parTransId="{F9A35AC9-D7C7-4E59-97A1-7CA3692E5F18}" sibTransId="{7F9FC17A-94C5-45B5-8EAB-2DB4EF1E1094}"/>
    <dgm:cxn modelId="{9CAD70C5-E4F0-4352-86D3-F84C204E92C2}" type="presOf" srcId="{6C7F22F3-90AC-4815-9A14-0A0ED97D4529}" destId="{C36593C4-121F-498F-9329-80098ED44EE9}" srcOrd="0" destOrd="0" presId="urn:microsoft.com/office/officeart/2005/8/layout/process1"/>
    <dgm:cxn modelId="{EF9950D8-A485-49BB-AE9E-1B30B7698742}" srcId="{61F3811D-9B24-4CE1-B70F-0D9ACA861AD7}" destId="{C150D54A-F91C-4369-9B29-25214CD47ECD}" srcOrd="2" destOrd="0" parTransId="{B95F2C8F-FE67-4967-83D3-2D91D8B09FE8}" sibTransId="{1D0171D9-28C4-40DF-828D-5E48969B1B63}"/>
    <dgm:cxn modelId="{4BB1A4DF-7FCE-4DE2-B3E7-07FBC49A0DEA}" type="presOf" srcId="{E94EDB15-2937-418F-876C-F47898798312}" destId="{21475270-969A-47E8-B035-15CA27DE90F9}" srcOrd="1" destOrd="0" presId="urn:microsoft.com/office/officeart/2005/8/layout/process1"/>
    <dgm:cxn modelId="{E14339ED-B449-4EE3-B70E-F95D55D2A372}" type="presOf" srcId="{147FF062-C1ED-42CD-B23F-BDBE3235D057}" destId="{ED3B06E6-1F7E-4979-A29D-D8201B05576F}" srcOrd="0" destOrd="0" presId="urn:microsoft.com/office/officeart/2005/8/layout/process1"/>
    <dgm:cxn modelId="{270A05F4-E6CE-40B8-B167-838696589118}" srcId="{61F3811D-9B24-4CE1-B70F-0D9ACA861AD7}" destId="{3CFE720B-B39C-43C6-932D-8026B9DE6C43}" srcOrd="3" destOrd="0" parTransId="{38F792C7-A9B2-4CF8-9438-1051D6C1E053}" sibTransId="{6C7F22F3-90AC-4815-9A14-0A0ED97D4529}"/>
    <dgm:cxn modelId="{34ABECA8-4299-43A4-899E-74D6FE5B8594}" type="presParOf" srcId="{097D0EF8-A41C-4AB4-AD55-418E951B89E1}" destId="{ED3B06E6-1F7E-4979-A29D-D8201B05576F}" srcOrd="0" destOrd="0" presId="urn:microsoft.com/office/officeart/2005/8/layout/process1"/>
    <dgm:cxn modelId="{16911A8F-7245-4B20-A275-8116FE42E12C}" type="presParOf" srcId="{097D0EF8-A41C-4AB4-AD55-418E951B89E1}" destId="{0E7F2E04-4FB8-4778-8F8D-4C2ECD415646}" srcOrd="1" destOrd="0" presId="urn:microsoft.com/office/officeart/2005/8/layout/process1"/>
    <dgm:cxn modelId="{E62C194C-6E79-47A3-8CC4-2E0CFFD73640}" type="presParOf" srcId="{0E7F2E04-4FB8-4778-8F8D-4C2ECD415646}" destId="{55770671-1CD1-4971-B706-E033ED953DD6}" srcOrd="0" destOrd="0" presId="urn:microsoft.com/office/officeart/2005/8/layout/process1"/>
    <dgm:cxn modelId="{BC47F357-F1C3-45BD-8B28-D33006882987}" type="presParOf" srcId="{097D0EF8-A41C-4AB4-AD55-418E951B89E1}" destId="{1A1A61D9-27F5-4B81-98D4-E2D3E01FA967}" srcOrd="2" destOrd="0" presId="urn:microsoft.com/office/officeart/2005/8/layout/process1"/>
    <dgm:cxn modelId="{F7379F99-0730-436E-867B-EFF6FC23B9C9}" type="presParOf" srcId="{097D0EF8-A41C-4AB4-AD55-418E951B89E1}" destId="{F255E7F7-5CB3-4E80-BE2C-881693181FE5}" srcOrd="3" destOrd="0" presId="urn:microsoft.com/office/officeart/2005/8/layout/process1"/>
    <dgm:cxn modelId="{095E3B16-6794-4EEC-8026-F2515EF23701}" type="presParOf" srcId="{F255E7F7-5CB3-4E80-BE2C-881693181FE5}" destId="{21475270-969A-47E8-B035-15CA27DE90F9}" srcOrd="0" destOrd="0" presId="urn:microsoft.com/office/officeart/2005/8/layout/process1"/>
    <dgm:cxn modelId="{3D6678CF-6F0C-40F7-8DF4-5B3135BD3728}" type="presParOf" srcId="{097D0EF8-A41C-4AB4-AD55-418E951B89E1}" destId="{1B9F79CB-4227-479C-B4A3-91F02248E403}" srcOrd="4" destOrd="0" presId="urn:microsoft.com/office/officeart/2005/8/layout/process1"/>
    <dgm:cxn modelId="{58D74CEB-3CBE-4115-86CE-B9D68B68CDBE}" type="presParOf" srcId="{097D0EF8-A41C-4AB4-AD55-418E951B89E1}" destId="{A2714FF7-EA1F-4FC6-BE43-D281B3F27F17}" srcOrd="5" destOrd="0" presId="urn:microsoft.com/office/officeart/2005/8/layout/process1"/>
    <dgm:cxn modelId="{A3F39035-0EE6-4DE4-8FAB-FCB0A9EAA7F4}" type="presParOf" srcId="{A2714FF7-EA1F-4FC6-BE43-D281B3F27F17}" destId="{88F49C06-477F-45EF-822C-CDDF14D2AEF8}" srcOrd="0" destOrd="0" presId="urn:microsoft.com/office/officeart/2005/8/layout/process1"/>
    <dgm:cxn modelId="{10443B46-3DCC-49FA-979E-2DA77F2818D9}" type="presParOf" srcId="{097D0EF8-A41C-4AB4-AD55-418E951B89E1}" destId="{F5BB3F08-EA84-4825-95F0-0C7ED93EEE8C}" srcOrd="6" destOrd="0" presId="urn:microsoft.com/office/officeart/2005/8/layout/process1"/>
    <dgm:cxn modelId="{87CA90CB-6064-452C-83B4-F90F485A1179}" type="presParOf" srcId="{097D0EF8-A41C-4AB4-AD55-418E951B89E1}" destId="{C36593C4-121F-498F-9329-80098ED44EE9}" srcOrd="7" destOrd="0" presId="urn:microsoft.com/office/officeart/2005/8/layout/process1"/>
    <dgm:cxn modelId="{A270A7AC-BBB8-4DF9-AD60-00D35A39820E}" type="presParOf" srcId="{C36593C4-121F-498F-9329-80098ED44EE9}" destId="{5712C63D-DFC8-4C66-AD96-3F94BE892EB5}" srcOrd="0" destOrd="0" presId="urn:microsoft.com/office/officeart/2005/8/layout/process1"/>
    <dgm:cxn modelId="{B93CAC0E-9426-4390-90D2-3CDDDDE359B5}" type="presParOf" srcId="{097D0EF8-A41C-4AB4-AD55-418E951B89E1}" destId="{2B11911D-224D-4644-8FF0-D8179D8E7604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F3811D-9B24-4CE1-B70F-0D9ACA861AD7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7FF062-C1ED-42CD-B23F-BDBE3235D057}">
      <dgm:prSet phldrT="[Text]" custT="1"/>
      <dgm:spPr>
        <a:solidFill>
          <a:srgbClr val="65B245"/>
        </a:solidFill>
      </dgm:spPr>
      <dgm:t>
        <a:bodyPr/>
        <a:lstStyle/>
        <a:p>
          <a:r>
            <a:rPr lang="en-AU" sz="1800" dirty="0">
              <a:latin typeface="Arial" panose="020B0604020202020204" pitchFamily="34" charset="0"/>
              <a:cs typeface="Arial" panose="020B0604020202020204" pitchFamily="34" charset="0"/>
            </a:rPr>
            <a:t>Validate training package products</a:t>
          </a:r>
        </a:p>
      </dgm:t>
    </dgm:pt>
    <dgm:pt modelId="{2AAACA0A-87C1-4C22-9F04-22725C07B102}" type="parTrans" cxnId="{7168168B-3E71-42AE-988E-2BC2FCBA0ED7}">
      <dgm:prSet/>
      <dgm:spPr/>
      <dgm:t>
        <a:bodyPr/>
        <a:lstStyle/>
        <a:p>
          <a:endParaRPr lang="en-A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E9B396-B465-4671-9A34-EB15ED26C090}" type="sibTrans" cxnId="{7168168B-3E71-42AE-988E-2BC2FCBA0ED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A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50D54A-F91C-4369-9B29-25214CD47ECD}">
      <dgm:prSet phldrT="[Text]" custT="1"/>
      <dgm:spPr>
        <a:solidFill>
          <a:srgbClr val="009CCC"/>
        </a:solidFill>
      </dgm:spPr>
      <dgm:t>
        <a:bodyPr/>
        <a:lstStyle/>
        <a:p>
          <a:pPr algn="ctr"/>
          <a:r>
            <a:rPr lang="en-AU" sz="1800" dirty="0">
              <a:latin typeface="Arial" panose="020B0604020202020204" pitchFamily="34" charset="0"/>
              <a:cs typeface="Arial" panose="020B0604020202020204" pitchFamily="34" charset="0"/>
            </a:rPr>
            <a:t>Consultation with state jurisdictions</a:t>
          </a:r>
        </a:p>
      </dgm:t>
    </dgm:pt>
    <dgm:pt modelId="{B95F2C8F-FE67-4967-83D3-2D91D8B09FE8}" type="parTrans" cxnId="{EF9950D8-A485-49BB-AE9E-1B30B7698742}">
      <dgm:prSet/>
      <dgm:spPr/>
      <dgm:t>
        <a:bodyPr/>
        <a:lstStyle/>
        <a:p>
          <a:endParaRPr lang="en-A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0171D9-28C4-40DF-828D-5E48969B1B63}" type="sibTrans" cxnId="{EF9950D8-A485-49BB-AE9E-1B30B769874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A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FE720B-B39C-43C6-932D-8026B9DE6C43}">
      <dgm:prSet phldrT="[Text]" custT="1"/>
      <dgm:spPr>
        <a:solidFill>
          <a:srgbClr val="009CCC"/>
        </a:solidFill>
      </dgm:spPr>
      <dgm:t>
        <a:bodyPr/>
        <a:lstStyle/>
        <a:p>
          <a:r>
            <a:rPr lang="en-AU" sz="1800" dirty="0">
              <a:latin typeface="Arial" panose="020B0604020202020204" pitchFamily="34" charset="0"/>
              <a:cs typeface="Arial" panose="020B0604020202020204" pitchFamily="34" charset="0"/>
            </a:rPr>
            <a:t>Quality assurance</a:t>
          </a:r>
        </a:p>
      </dgm:t>
    </dgm:pt>
    <dgm:pt modelId="{38F792C7-A9B2-4CF8-9438-1051D6C1E053}" type="parTrans" cxnId="{270A05F4-E6CE-40B8-B167-838696589118}">
      <dgm:prSet/>
      <dgm:spPr/>
      <dgm:t>
        <a:bodyPr/>
        <a:lstStyle/>
        <a:p>
          <a:endParaRPr lang="en-A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7F22F3-90AC-4815-9A14-0A0ED97D4529}" type="sibTrans" cxnId="{270A05F4-E6CE-40B8-B167-838696589118}">
      <dgm:prSet custT="1"/>
      <dgm:spPr/>
      <dgm:t>
        <a:bodyPr/>
        <a:lstStyle/>
        <a:p>
          <a:endParaRPr lang="en-A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811823-79A1-45F3-9E70-86BB12A65DDD}">
      <dgm:prSet phldrT="[Text]" custT="1"/>
      <dgm:spPr>
        <a:solidFill>
          <a:srgbClr val="009CCC"/>
        </a:solidFill>
      </dgm:spPr>
      <dgm:t>
        <a:bodyPr/>
        <a:lstStyle/>
        <a:p>
          <a:r>
            <a:rPr lang="en-AU" sz="1600" dirty="0">
              <a:latin typeface="Arial" panose="020B0604020202020204" pitchFamily="34" charset="0"/>
              <a:cs typeface="Arial" panose="020B0604020202020204" pitchFamily="34" charset="0"/>
            </a:rPr>
            <a:t>Final draft, Case for Endorsement and Companion Volume </a:t>
          </a:r>
        </a:p>
      </dgm:t>
    </dgm:pt>
    <dgm:pt modelId="{20815A61-84E2-4308-8A15-C6660C392CB0}" type="parTrans" cxnId="{CD87974A-364E-42B8-A09B-C95735E0028E}">
      <dgm:prSet/>
      <dgm:spPr/>
      <dgm:t>
        <a:bodyPr/>
        <a:lstStyle/>
        <a:p>
          <a:endParaRPr lang="en-A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4EDB15-2937-418F-876C-F47898798312}" type="sibTrans" cxnId="{CD87974A-364E-42B8-A09B-C95735E0028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A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D425F0-85E1-4019-87BA-E5C581F149D5}">
      <dgm:prSet phldrT="[Text]" custT="1"/>
      <dgm:spPr>
        <a:solidFill>
          <a:srgbClr val="009CCC"/>
        </a:solidFill>
      </dgm:spPr>
      <dgm:t>
        <a:bodyPr/>
        <a:lstStyle/>
        <a:p>
          <a:r>
            <a:rPr lang="en-AU" sz="1800" dirty="0">
              <a:latin typeface="Arial" panose="020B0604020202020204" pitchFamily="34" charset="0"/>
              <a:cs typeface="Arial" panose="020B0604020202020204" pitchFamily="34" charset="0"/>
            </a:rPr>
            <a:t>Submit </a:t>
          </a:r>
        </a:p>
        <a:p>
          <a:r>
            <a:rPr lang="en-AU" sz="1800" dirty="0">
              <a:latin typeface="Arial" panose="020B0604020202020204" pitchFamily="34" charset="0"/>
              <a:cs typeface="Arial" panose="020B0604020202020204" pitchFamily="34" charset="0"/>
            </a:rPr>
            <a:t>– AISC endorses</a:t>
          </a:r>
        </a:p>
      </dgm:t>
    </dgm:pt>
    <dgm:pt modelId="{068156FB-F4BB-441D-B050-2723902DE02D}" type="parTrans" cxnId="{51B4E8D8-5067-4DA8-8C9F-D01AF22BC087}">
      <dgm:prSet/>
      <dgm:spPr/>
      <dgm:t>
        <a:bodyPr/>
        <a:lstStyle/>
        <a:p>
          <a:endParaRPr lang="en-US"/>
        </a:p>
      </dgm:t>
    </dgm:pt>
    <dgm:pt modelId="{61C5321E-0581-44B6-B006-4FB54F15EE60}" type="sibTrans" cxnId="{51B4E8D8-5067-4DA8-8C9F-D01AF22BC087}">
      <dgm:prSet/>
      <dgm:spPr/>
      <dgm:t>
        <a:bodyPr/>
        <a:lstStyle/>
        <a:p>
          <a:endParaRPr lang="en-US"/>
        </a:p>
      </dgm:t>
    </dgm:pt>
    <dgm:pt modelId="{097D0EF8-A41C-4AB4-AD55-418E951B89E1}" type="pres">
      <dgm:prSet presAssocID="{61F3811D-9B24-4CE1-B70F-0D9ACA861AD7}" presName="Name0" presStyleCnt="0">
        <dgm:presLayoutVars>
          <dgm:dir/>
          <dgm:resizeHandles val="exact"/>
        </dgm:presLayoutVars>
      </dgm:prSet>
      <dgm:spPr/>
    </dgm:pt>
    <dgm:pt modelId="{ED3B06E6-1F7E-4979-A29D-D8201B05576F}" type="pres">
      <dgm:prSet presAssocID="{147FF062-C1ED-42CD-B23F-BDBE3235D057}" presName="node" presStyleLbl="node1" presStyleIdx="0" presStyleCnt="5" custScaleX="103022" custScaleY="216941" custLinFactNeighborX="-667" custLinFactNeighborY="5076">
        <dgm:presLayoutVars>
          <dgm:bulletEnabled val="1"/>
        </dgm:presLayoutVars>
      </dgm:prSet>
      <dgm:spPr/>
    </dgm:pt>
    <dgm:pt modelId="{0E7F2E04-4FB8-4778-8F8D-4C2ECD415646}" type="pres">
      <dgm:prSet presAssocID="{DBE9B396-B465-4671-9A34-EB15ED26C090}" presName="sibTrans" presStyleLbl="sibTrans2D1" presStyleIdx="0" presStyleCnt="4"/>
      <dgm:spPr/>
    </dgm:pt>
    <dgm:pt modelId="{55770671-1CD1-4971-B706-E033ED953DD6}" type="pres">
      <dgm:prSet presAssocID="{DBE9B396-B465-4671-9A34-EB15ED26C090}" presName="connectorText" presStyleLbl="sibTrans2D1" presStyleIdx="0" presStyleCnt="4"/>
      <dgm:spPr/>
    </dgm:pt>
    <dgm:pt modelId="{1A1A61D9-27F5-4B81-98D4-E2D3E01FA967}" type="pres">
      <dgm:prSet presAssocID="{FD811823-79A1-45F3-9E70-86BB12A65DDD}" presName="node" presStyleLbl="node1" presStyleIdx="1" presStyleCnt="5" custScaleX="101948" custScaleY="216941" custLinFactNeighborX="-952" custLinFactNeighborY="5666">
        <dgm:presLayoutVars>
          <dgm:bulletEnabled val="1"/>
        </dgm:presLayoutVars>
      </dgm:prSet>
      <dgm:spPr/>
    </dgm:pt>
    <dgm:pt modelId="{F255E7F7-5CB3-4E80-BE2C-881693181FE5}" type="pres">
      <dgm:prSet presAssocID="{E94EDB15-2937-418F-876C-F47898798312}" presName="sibTrans" presStyleLbl="sibTrans2D1" presStyleIdx="1" presStyleCnt="4"/>
      <dgm:spPr/>
    </dgm:pt>
    <dgm:pt modelId="{21475270-969A-47E8-B035-15CA27DE90F9}" type="pres">
      <dgm:prSet presAssocID="{E94EDB15-2937-418F-876C-F47898798312}" presName="connectorText" presStyleLbl="sibTrans2D1" presStyleIdx="1" presStyleCnt="4"/>
      <dgm:spPr/>
    </dgm:pt>
    <dgm:pt modelId="{1B9F79CB-4227-479C-B4A3-91F02248E403}" type="pres">
      <dgm:prSet presAssocID="{C150D54A-F91C-4369-9B29-25214CD47ECD}" presName="node" presStyleLbl="node1" presStyleIdx="2" presStyleCnt="5" custScaleX="113303" custScaleY="216941" custLinFactNeighborX="-3141" custLinFactNeighborY="-2052">
        <dgm:presLayoutVars>
          <dgm:bulletEnabled val="1"/>
        </dgm:presLayoutVars>
      </dgm:prSet>
      <dgm:spPr/>
    </dgm:pt>
    <dgm:pt modelId="{A2714FF7-EA1F-4FC6-BE43-D281B3F27F17}" type="pres">
      <dgm:prSet presAssocID="{1D0171D9-28C4-40DF-828D-5E48969B1B63}" presName="sibTrans" presStyleLbl="sibTrans2D1" presStyleIdx="2" presStyleCnt="4"/>
      <dgm:spPr/>
    </dgm:pt>
    <dgm:pt modelId="{88F49C06-477F-45EF-822C-CDDF14D2AEF8}" type="pres">
      <dgm:prSet presAssocID="{1D0171D9-28C4-40DF-828D-5E48969B1B63}" presName="connectorText" presStyleLbl="sibTrans2D1" presStyleIdx="2" presStyleCnt="4"/>
      <dgm:spPr/>
    </dgm:pt>
    <dgm:pt modelId="{F5BB3F08-EA84-4825-95F0-0C7ED93EEE8C}" type="pres">
      <dgm:prSet presAssocID="{3CFE720B-B39C-43C6-932D-8026B9DE6C43}" presName="node" presStyleLbl="node1" presStyleIdx="3" presStyleCnt="5" custScaleX="100509" custScaleY="216941" custLinFactNeighborX="251" custLinFactNeighborY="806">
        <dgm:presLayoutVars>
          <dgm:bulletEnabled val="1"/>
        </dgm:presLayoutVars>
      </dgm:prSet>
      <dgm:spPr/>
    </dgm:pt>
    <dgm:pt modelId="{7D7B17F9-88B0-4EF1-98CE-E2EF02AAEFC7}" type="pres">
      <dgm:prSet presAssocID="{6C7F22F3-90AC-4815-9A14-0A0ED97D4529}" presName="sibTrans" presStyleLbl="sibTrans2D1" presStyleIdx="3" presStyleCnt="4"/>
      <dgm:spPr/>
    </dgm:pt>
    <dgm:pt modelId="{2F0616CF-7315-4848-A63C-B64C4D49C0C3}" type="pres">
      <dgm:prSet presAssocID="{6C7F22F3-90AC-4815-9A14-0A0ED97D4529}" presName="connectorText" presStyleLbl="sibTrans2D1" presStyleIdx="3" presStyleCnt="4"/>
      <dgm:spPr/>
    </dgm:pt>
    <dgm:pt modelId="{E7A8735B-ACA6-4C52-9009-00C34A7461A1}" type="pres">
      <dgm:prSet presAssocID="{F4D425F0-85E1-4019-87BA-E5C581F149D5}" presName="node" presStyleLbl="node1" presStyleIdx="4" presStyleCnt="5" custScaleX="101948" custScaleY="216941" custLinFactNeighborX="1834" custLinFactNeighborY="582">
        <dgm:presLayoutVars>
          <dgm:bulletEnabled val="1"/>
        </dgm:presLayoutVars>
      </dgm:prSet>
      <dgm:spPr/>
    </dgm:pt>
  </dgm:ptLst>
  <dgm:cxnLst>
    <dgm:cxn modelId="{AA085B24-A1B2-4B04-B012-1C8934AE3258}" type="presOf" srcId="{3CFE720B-B39C-43C6-932D-8026B9DE6C43}" destId="{F5BB3F08-EA84-4825-95F0-0C7ED93EEE8C}" srcOrd="0" destOrd="0" presId="urn:microsoft.com/office/officeart/2005/8/layout/process1"/>
    <dgm:cxn modelId="{AED16C2B-037B-4EE3-927D-050B81D82AC6}" type="presOf" srcId="{147FF062-C1ED-42CD-B23F-BDBE3235D057}" destId="{ED3B06E6-1F7E-4979-A29D-D8201B05576F}" srcOrd="0" destOrd="0" presId="urn:microsoft.com/office/officeart/2005/8/layout/process1"/>
    <dgm:cxn modelId="{EAA2885F-0DB1-4584-B65B-B45C57BD47AC}" type="presOf" srcId="{6C7F22F3-90AC-4815-9A14-0A0ED97D4529}" destId="{2F0616CF-7315-4848-A63C-B64C4D49C0C3}" srcOrd="1" destOrd="0" presId="urn:microsoft.com/office/officeart/2005/8/layout/process1"/>
    <dgm:cxn modelId="{1E5B3964-4B1B-4800-9A12-1B36A4F9A9E4}" type="presOf" srcId="{DBE9B396-B465-4671-9A34-EB15ED26C090}" destId="{55770671-1CD1-4971-B706-E033ED953DD6}" srcOrd="1" destOrd="0" presId="urn:microsoft.com/office/officeart/2005/8/layout/process1"/>
    <dgm:cxn modelId="{C8630968-1809-4606-84CF-2345119A2C78}" type="presOf" srcId="{FD811823-79A1-45F3-9E70-86BB12A65DDD}" destId="{1A1A61D9-27F5-4B81-98D4-E2D3E01FA967}" srcOrd="0" destOrd="0" presId="urn:microsoft.com/office/officeart/2005/8/layout/process1"/>
    <dgm:cxn modelId="{CD87974A-364E-42B8-A09B-C95735E0028E}" srcId="{61F3811D-9B24-4CE1-B70F-0D9ACA861AD7}" destId="{FD811823-79A1-45F3-9E70-86BB12A65DDD}" srcOrd="1" destOrd="0" parTransId="{20815A61-84E2-4308-8A15-C6660C392CB0}" sibTransId="{E94EDB15-2937-418F-876C-F47898798312}"/>
    <dgm:cxn modelId="{2610C381-DB7F-4F65-8E91-B5D8561A4924}" type="presOf" srcId="{1D0171D9-28C4-40DF-828D-5E48969B1B63}" destId="{A2714FF7-EA1F-4FC6-BE43-D281B3F27F17}" srcOrd="0" destOrd="0" presId="urn:microsoft.com/office/officeart/2005/8/layout/process1"/>
    <dgm:cxn modelId="{1EF0D288-3A5D-4979-8383-F8D9A8AC31DF}" type="presOf" srcId="{6C7F22F3-90AC-4815-9A14-0A0ED97D4529}" destId="{7D7B17F9-88B0-4EF1-98CE-E2EF02AAEFC7}" srcOrd="0" destOrd="0" presId="urn:microsoft.com/office/officeart/2005/8/layout/process1"/>
    <dgm:cxn modelId="{7168168B-3E71-42AE-988E-2BC2FCBA0ED7}" srcId="{61F3811D-9B24-4CE1-B70F-0D9ACA861AD7}" destId="{147FF062-C1ED-42CD-B23F-BDBE3235D057}" srcOrd="0" destOrd="0" parTransId="{2AAACA0A-87C1-4C22-9F04-22725C07B102}" sibTransId="{DBE9B396-B465-4671-9A34-EB15ED26C090}"/>
    <dgm:cxn modelId="{C1B8319C-C2D6-43F5-850F-AD4C9F954C47}" type="presOf" srcId="{E94EDB15-2937-418F-876C-F47898798312}" destId="{21475270-969A-47E8-B035-15CA27DE90F9}" srcOrd="1" destOrd="0" presId="urn:microsoft.com/office/officeart/2005/8/layout/process1"/>
    <dgm:cxn modelId="{D76C08A9-22B1-4E4C-B47E-AB73CA1252BD}" type="presOf" srcId="{1D0171D9-28C4-40DF-828D-5E48969B1B63}" destId="{88F49C06-477F-45EF-822C-CDDF14D2AEF8}" srcOrd="1" destOrd="0" presId="urn:microsoft.com/office/officeart/2005/8/layout/process1"/>
    <dgm:cxn modelId="{9B2265B4-127B-48C2-BF2F-0F92CA195993}" type="presOf" srcId="{DBE9B396-B465-4671-9A34-EB15ED26C090}" destId="{0E7F2E04-4FB8-4778-8F8D-4C2ECD415646}" srcOrd="0" destOrd="0" presId="urn:microsoft.com/office/officeart/2005/8/layout/process1"/>
    <dgm:cxn modelId="{555E86B7-1693-4FE8-BA58-775B2C223E65}" type="presOf" srcId="{F4D425F0-85E1-4019-87BA-E5C581F149D5}" destId="{E7A8735B-ACA6-4C52-9009-00C34A7461A1}" srcOrd="0" destOrd="0" presId="urn:microsoft.com/office/officeart/2005/8/layout/process1"/>
    <dgm:cxn modelId="{08FE00C5-0FBE-4C65-8071-395AFE302239}" type="presOf" srcId="{C150D54A-F91C-4369-9B29-25214CD47ECD}" destId="{1B9F79CB-4227-479C-B4A3-91F02248E403}" srcOrd="0" destOrd="0" presId="urn:microsoft.com/office/officeart/2005/8/layout/process1"/>
    <dgm:cxn modelId="{EF9950D8-A485-49BB-AE9E-1B30B7698742}" srcId="{61F3811D-9B24-4CE1-B70F-0D9ACA861AD7}" destId="{C150D54A-F91C-4369-9B29-25214CD47ECD}" srcOrd="2" destOrd="0" parTransId="{B95F2C8F-FE67-4967-83D3-2D91D8B09FE8}" sibTransId="{1D0171D9-28C4-40DF-828D-5E48969B1B63}"/>
    <dgm:cxn modelId="{51B4E8D8-5067-4DA8-8C9F-D01AF22BC087}" srcId="{61F3811D-9B24-4CE1-B70F-0D9ACA861AD7}" destId="{F4D425F0-85E1-4019-87BA-E5C581F149D5}" srcOrd="4" destOrd="0" parTransId="{068156FB-F4BB-441D-B050-2723902DE02D}" sibTransId="{61C5321E-0581-44B6-B006-4FB54F15EE60}"/>
    <dgm:cxn modelId="{26BEE5DC-B414-41D5-89FF-F0AFC267A97C}" type="presOf" srcId="{61F3811D-9B24-4CE1-B70F-0D9ACA861AD7}" destId="{097D0EF8-A41C-4AB4-AD55-418E951B89E1}" srcOrd="0" destOrd="0" presId="urn:microsoft.com/office/officeart/2005/8/layout/process1"/>
    <dgm:cxn modelId="{270A05F4-E6CE-40B8-B167-838696589118}" srcId="{61F3811D-9B24-4CE1-B70F-0D9ACA861AD7}" destId="{3CFE720B-B39C-43C6-932D-8026B9DE6C43}" srcOrd="3" destOrd="0" parTransId="{38F792C7-A9B2-4CF8-9438-1051D6C1E053}" sibTransId="{6C7F22F3-90AC-4815-9A14-0A0ED97D4529}"/>
    <dgm:cxn modelId="{D9A433FF-A54C-4CC4-A310-61C5D46B85FE}" type="presOf" srcId="{E94EDB15-2937-418F-876C-F47898798312}" destId="{F255E7F7-5CB3-4E80-BE2C-881693181FE5}" srcOrd="0" destOrd="0" presId="urn:microsoft.com/office/officeart/2005/8/layout/process1"/>
    <dgm:cxn modelId="{ADF8CBDF-B0B5-40AB-B4E1-72A041AE236D}" type="presParOf" srcId="{097D0EF8-A41C-4AB4-AD55-418E951B89E1}" destId="{ED3B06E6-1F7E-4979-A29D-D8201B05576F}" srcOrd="0" destOrd="0" presId="urn:microsoft.com/office/officeart/2005/8/layout/process1"/>
    <dgm:cxn modelId="{F1FA4EFB-266C-47B2-853F-6C22E3CE4529}" type="presParOf" srcId="{097D0EF8-A41C-4AB4-AD55-418E951B89E1}" destId="{0E7F2E04-4FB8-4778-8F8D-4C2ECD415646}" srcOrd="1" destOrd="0" presId="urn:microsoft.com/office/officeart/2005/8/layout/process1"/>
    <dgm:cxn modelId="{25292150-41FB-4E08-A409-1479A734BE9B}" type="presParOf" srcId="{0E7F2E04-4FB8-4778-8F8D-4C2ECD415646}" destId="{55770671-1CD1-4971-B706-E033ED953DD6}" srcOrd="0" destOrd="0" presId="urn:microsoft.com/office/officeart/2005/8/layout/process1"/>
    <dgm:cxn modelId="{295E644B-1784-408E-85CA-CDA09583F034}" type="presParOf" srcId="{097D0EF8-A41C-4AB4-AD55-418E951B89E1}" destId="{1A1A61D9-27F5-4B81-98D4-E2D3E01FA967}" srcOrd="2" destOrd="0" presId="urn:microsoft.com/office/officeart/2005/8/layout/process1"/>
    <dgm:cxn modelId="{6015A886-6365-4824-BCC0-FB965555324F}" type="presParOf" srcId="{097D0EF8-A41C-4AB4-AD55-418E951B89E1}" destId="{F255E7F7-5CB3-4E80-BE2C-881693181FE5}" srcOrd="3" destOrd="0" presId="urn:microsoft.com/office/officeart/2005/8/layout/process1"/>
    <dgm:cxn modelId="{DCAF719C-32FB-4B59-AF5C-3F29B4D241F5}" type="presParOf" srcId="{F255E7F7-5CB3-4E80-BE2C-881693181FE5}" destId="{21475270-969A-47E8-B035-15CA27DE90F9}" srcOrd="0" destOrd="0" presId="urn:microsoft.com/office/officeart/2005/8/layout/process1"/>
    <dgm:cxn modelId="{DFF7EFFF-F874-49EB-987D-07F715042E53}" type="presParOf" srcId="{097D0EF8-A41C-4AB4-AD55-418E951B89E1}" destId="{1B9F79CB-4227-479C-B4A3-91F02248E403}" srcOrd="4" destOrd="0" presId="urn:microsoft.com/office/officeart/2005/8/layout/process1"/>
    <dgm:cxn modelId="{D92E3CAC-09F7-4264-9115-1FA4D4444932}" type="presParOf" srcId="{097D0EF8-A41C-4AB4-AD55-418E951B89E1}" destId="{A2714FF7-EA1F-4FC6-BE43-D281B3F27F17}" srcOrd="5" destOrd="0" presId="urn:microsoft.com/office/officeart/2005/8/layout/process1"/>
    <dgm:cxn modelId="{491CE34E-F5DA-471C-B445-DCCDB1FE48AE}" type="presParOf" srcId="{A2714FF7-EA1F-4FC6-BE43-D281B3F27F17}" destId="{88F49C06-477F-45EF-822C-CDDF14D2AEF8}" srcOrd="0" destOrd="0" presId="urn:microsoft.com/office/officeart/2005/8/layout/process1"/>
    <dgm:cxn modelId="{A435CBE3-2F96-4CB9-A8EA-A42F8479A391}" type="presParOf" srcId="{097D0EF8-A41C-4AB4-AD55-418E951B89E1}" destId="{F5BB3F08-EA84-4825-95F0-0C7ED93EEE8C}" srcOrd="6" destOrd="0" presId="urn:microsoft.com/office/officeart/2005/8/layout/process1"/>
    <dgm:cxn modelId="{D592177C-986F-4560-A6AD-D6A7495B2B95}" type="presParOf" srcId="{097D0EF8-A41C-4AB4-AD55-418E951B89E1}" destId="{7D7B17F9-88B0-4EF1-98CE-E2EF02AAEFC7}" srcOrd="7" destOrd="0" presId="urn:microsoft.com/office/officeart/2005/8/layout/process1"/>
    <dgm:cxn modelId="{8DD04BEC-D964-4F51-8DE5-6B7646DDD2DE}" type="presParOf" srcId="{7D7B17F9-88B0-4EF1-98CE-E2EF02AAEFC7}" destId="{2F0616CF-7315-4848-A63C-B64C4D49C0C3}" srcOrd="0" destOrd="0" presId="urn:microsoft.com/office/officeart/2005/8/layout/process1"/>
    <dgm:cxn modelId="{68C29B5D-0091-44C3-A304-7182AAC16923}" type="presParOf" srcId="{097D0EF8-A41C-4AB4-AD55-418E951B89E1}" destId="{E7A8735B-ACA6-4C52-9009-00C34A7461A1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B06E6-1F7E-4979-A29D-D8201B05576F}">
      <dsp:nvSpPr>
        <dsp:cNvPr id="0" name=""/>
        <dsp:cNvSpPr/>
      </dsp:nvSpPr>
      <dsp:spPr>
        <a:xfrm>
          <a:off x="3354" y="0"/>
          <a:ext cx="1532633" cy="1690218"/>
        </a:xfrm>
        <a:prstGeom prst="roundRect">
          <a:avLst>
            <a:gd name="adj" fmla="val 10000"/>
          </a:avLst>
        </a:prstGeom>
        <a:solidFill>
          <a:srgbClr val="009CCC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latin typeface="Arial" panose="020B0604020202020204" pitchFamily="34" charset="0"/>
              <a:cs typeface="Arial" panose="020B0604020202020204" pitchFamily="34" charset="0"/>
            </a:rPr>
            <a:t>Case for Change and AISC Approval</a:t>
          </a:r>
        </a:p>
      </dsp:txBody>
      <dsp:txXfrm>
        <a:off x="48243" y="44889"/>
        <a:ext cx="1442855" cy="1600440"/>
      </dsp:txXfrm>
    </dsp:sp>
    <dsp:sp modelId="{0E7F2E04-4FB8-4778-8F8D-4C2ECD415646}">
      <dsp:nvSpPr>
        <dsp:cNvPr id="0" name=""/>
        <dsp:cNvSpPr/>
      </dsp:nvSpPr>
      <dsp:spPr>
        <a:xfrm>
          <a:off x="1705646" y="662820"/>
          <a:ext cx="359677" cy="364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5646" y="735735"/>
        <a:ext cx="251774" cy="218746"/>
      </dsp:txXfrm>
    </dsp:sp>
    <dsp:sp modelId="{1A1A61D9-27F5-4B81-98D4-E2D3E01FA967}">
      <dsp:nvSpPr>
        <dsp:cNvPr id="0" name=""/>
        <dsp:cNvSpPr/>
      </dsp:nvSpPr>
      <dsp:spPr>
        <a:xfrm>
          <a:off x="2214623" y="0"/>
          <a:ext cx="1522504" cy="1690218"/>
        </a:xfrm>
        <a:prstGeom prst="roundRect">
          <a:avLst>
            <a:gd name="adj" fmla="val 10000"/>
          </a:avLst>
        </a:prstGeom>
        <a:solidFill>
          <a:srgbClr val="009CCC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latin typeface="Arial" panose="020B0604020202020204" pitchFamily="34" charset="0"/>
              <a:cs typeface="Arial" panose="020B0604020202020204" pitchFamily="34" charset="0"/>
            </a:rPr>
            <a:t>Technical Advisory Committee</a:t>
          </a:r>
          <a:endParaRPr lang="en-A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59216" y="44593"/>
        <a:ext cx="1433318" cy="1601032"/>
      </dsp:txXfrm>
    </dsp:sp>
    <dsp:sp modelId="{F255E7F7-5CB3-4E80-BE2C-881693181FE5}">
      <dsp:nvSpPr>
        <dsp:cNvPr id="0" name=""/>
        <dsp:cNvSpPr/>
      </dsp:nvSpPr>
      <dsp:spPr>
        <a:xfrm>
          <a:off x="3862463" y="662820"/>
          <a:ext cx="265710" cy="364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62463" y="735735"/>
        <a:ext cx="185997" cy="218746"/>
      </dsp:txXfrm>
    </dsp:sp>
    <dsp:sp modelId="{1B9F79CB-4227-479C-B4A3-91F02248E403}">
      <dsp:nvSpPr>
        <dsp:cNvPr id="0" name=""/>
        <dsp:cNvSpPr/>
      </dsp:nvSpPr>
      <dsp:spPr>
        <a:xfrm>
          <a:off x="4238468" y="0"/>
          <a:ext cx="1500659" cy="1690218"/>
        </a:xfrm>
        <a:prstGeom prst="roundRect">
          <a:avLst>
            <a:gd name="adj" fmla="val 10000"/>
          </a:avLst>
        </a:prstGeom>
        <a:solidFill>
          <a:srgbClr val="009CCC"/>
        </a:solidFill>
        <a:ln>
          <a:solidFill>
            <a:schemeClr val="accent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latin typeface="Arial" panose="020B0604020202020204" pitchFamily="34" charset="0"/>
              <a:cs typeface="Arial" panose="020B0604020202020204" pitchFamily="34" charset="0"/>
            </a:rPr>
            <a:t>Draft 1 training package products</a:t>
          </a:r>
        </a:p>
      </dsp:txBody>
      <dsp:txXfrm>
        <a:off x="4282421" y="43953"/>
        <a:ext cx="1412753" cy="1602312"/>
      </dsp:txXfrm>
    </dsp:sp>
    <dsp:sp modelId="{A2714FF7-EA1F-4FC6-BE43-D281B3F27F17}">
      <dsp:nvSpPr>
        <dsp:cNvPr id="0" name=""/>
        <dsp:cNvSpPr/>
      </dsp:nvSpPr>
      <dsp:spPr>
        <a:xfrm>
          <a:off x="5886134" y="662820"/>
          <a:ext cx="311654" cy="364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86134" y="735735"/>
        <a:ext cx="218158" cy="218746"/>
      </dsp:txXfrm>
    </dsp:sp>
    <dsp:sp modelId="{F5BB3F08-EA84-4825-95F0-0C7ED93EEE8C}">
      <dsp:nvSpPr>
        <dsp:cNvPr id="0" name=""/>
        <dsp:cNvSpPr/>
      </dsp:nvSpPr>
      <dsp:spPr>
        <a:xfrm>
          <a:off x="6327154" y="0"/>
          <a:ext cx="1494823" cy="1690218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latin typeface="Arial" panose="020B0604020202020204" pitchFamily="34" charset="0"/>
              <a:cs typeface="Arial" panose="020B0604020202020204" pitchFamily="34" charset="0"/>
            </a:rPr>
            <a:t>Industry consultation</a:t>
          </a:r>
        </a:p>
      </dsp:txBody>
      <dsp:txXfrm>
        <a:off x="6370936" y="43782"/>
        <a:ext cx="1407259" cy="1602654"/>
      </dsp:txXfrm>
    </dsp:sp>
    <dsp:sp modelId="{C36593C4-121F-498F-9329-80098ED44EE9}">
      <dsp:nvSpPr>
        <dsp:cNvPr id="0" name=""/>
        <dsp:cNvSpPr/>
      </dsp:nvSpPr>
      <dsp:spPr>
        <a:xfrm>
          <a:off x="7968983" y="662820"/>
          <a:ext cx="311654" cy="364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68983" y="735735"/>
        <a:ext cx="218158" cy="218746"/>
      </dsp:txXfrm>
    </dsp:sp>
    <dsp:sp modelId="{2B11911D-224D-4644-8FF0-D8179D8E7604}">
      <dsp:nvSpPr>
        <dsp:cNvPr id="0" name=""/>
        <dsp:cNvSpPr/>
      </dsp:nvSpPr>
      <dsp:spPr>
        <a:xfrm>
          <a:off x="8410004" y="0"/>
          <a:ext cx="1470067" cy="1690218"/>
        </a:xfrm>
        <a:prstGeom prst="roundRect">
          <a:avLst>
            <a:gd name="adj" fmla="val 10000"/>
          </a:avLst>
        </a:prstGeom>
        <a:solidFill>
          <a:srgbClr val="009CCC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Re-draft training package products (Draft 2)</a:t>
          </a:r>
        </a:p>
      </dsp:txBody>
      <dsp:txXfrm>
        <a:off x="8453061" y="43057"/>
        <a:ext cx="1383953" cy="1604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B06E6-1F7E-4979-A29D-D8201B05576F}">
      <dsp:nvSpPr>
        <dsp:cNvPr id="0" name=""/>
        <dsp:cNvSpPr/>
      </dsp:nvSpPr>
      <dsp:spPr>
        <a:xfrm>
          <a:off x="6763" y="0"/>
          <a:ext cx="1493138" cy="1690218"/>
        </a:xfrm>
        <a:prstGeom prst="roundRect">
          <a:avLst>
            <a:gd name="adj" fmla="val 10000"/>
          </a:avLst>
        </a:prstGeom>
        <a:solidFill>
          <a:srgbClr val="65B245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latin typeface="Arial" panose="020B0604020202020204" pitchFamily="34" charset="0"/>
              <a:cs typeface="Arial" panose="020B0604020202020204" pitchFamily="34" charset="0"/>
            </a:rPr>
            <a:t>Validate training package products</a:t>
          </a:r>
        </a:p>
      </dsp:txBody>
      <dsp:txXfrm>
        <a:off x="50496" y="43733"/>
        <a:ext cx="1405672" cy="1602752"/>
      </dsp:txXfrm>
    </dsp:sp>
    <dsp:sp modelId="{0E7F2E04-4FB8-4778-8F8D-4C2ECD415646}">
      <dsp:nvSpPr>
        <dsp:cNvPr id="0" name=""/>
        <dsp:cNvSpPr/>
      </dsp:nvSpPr>
      <dsp:spPr>
        <a:xfrm>
          <a:off x="1644423" y="665390"/>
          <a:ext cx="306384" cy="3594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44423" y="737277"/>
        <a:ext cx="214469" cy="215662"/>
      </dsp:txXfrm>
    </dsp:sp>
    <dsp:sp modelId="{1A1A61D9-27F5-4B81-98D4-E2D3E01FA967}">
      <dsp:nvSpPr>
        <dsp:cNvPr id="0" name=""/>
        <dsp:cNvSpPr/>
      </dsp:nvSpPr>
      <dsp:spPr>
        <a:xfrm>
          <a:off x="2077985" y="0"/>
          <a:ext cx="1477572" cy="1690218"/>
        </a:xfrm>
        <a:prstGeom prst="roundRect">
          <a:avLst>
            <a:gd name="adj" fmla="val 10000"/>
          </a:avLst>
        </a:prstGeom>
        <a:solidFill>
          <a:srgbClr val="009CCC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>
              <a:latin typeface="Arial" panose="020B0604020202020204" pitchFamily="34" charset="0"/>
              <a:cs typeface="Arial" panose="020B0604020202020204" pitchFamily="34" charset="0"/>
            </a:rPr>
            <a:t>Final draft, Case for Endorsement and Companion Volume </a:t>
          </a:r>
        </a:p>
      </dsp:txBody>
      <dsp:txXfrm>
        <a:off x="2121262" y="43277"/>
        <a:ext cx="1391018" cy="1603664"/>
      </dsp:txXfrm>
    </dsp:sp>
    <dsp:sp modelId="{F255E7F7-5CB3-4E80-BE2C-881693181FE5}">
      <dsp:nvSpPr>
        <dsp:cNvPr id="0" name=""/>
        <dsp:cNvSpPr/>
      </dsp:nvSpPr>
      <dsp:spPr>
        <a:xfrm>
          <a:off x="3697319" y="665390"/>
          <a:ext cx="300533" cy="3594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97319" y="737277"/>
        <a:ext cx="210373" cy="215662"/>
      </dsp:txXfrm>
    </dsp:sp>
    <dsp:sp modelId="{1B9F79CB-4227-479C-B4A3-91F02248E403}">
      <dsp:nvSpPr>
        <dsp:cNvPr id="0" name=""/>
        <dsp:cNvSpPr/>
      </dsp:nvSpPr>
      <dsp:spPr>
        <a:xfrm>
          <a:off x="4122603" y="0"/>
          <a:ext cx="1642144" cy="1690218"/>
        </a:xfrm>
        <a:prstGeom prst="roundRect">
          <a:avLst>
            <a:gd name="adj" fmla="val 10000"/>
          </a:avLst>
        </a:prstGeom>
        <a:solidFill>
          <a:srgbClr val="009CCC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latin typeface="Arial" panose="020B0604020202020204" pitchFamily="34" charset="0"/>
              <a:cs typeface="Arial" panose="020B0604020202020204" pitchFamily="34" charset="0"/>
            </a:rPr>
            <a:t>Consultation with state jurisdictions</a:t>
          </a:r>
        </a:p>
      </dsp:txBody>
      <dsp:txXfrm>
        <a:off x="4170700" y="48097"/>
        <a:ext cx="1545950" cy="1594024"/>
      </dsp:txXfrm>
    </dsp:sp>
    <dsp:sp modelId="{A2714FF7-EA1F-4FC6-BE43-D281B3F27F17}">
      <dsp:nvSpPr>
        <dsp:cNvPr id="0" name=""/>
        <dsp:cNvSpPr/>
      </dsp:nvSpPr>
      <dsp:spPr>
        <a:xfrm>
          <a:off x="5914597" y="665390"/>
          <a:ext cx="317682" cy="3594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14597" y="737277"/>
        <a:ext cx="222377" cy="215662"/>
      </dsp:txXfrm>
    </dsp:sp>
    <dsp:sp modelId="{F5BB3F08-EA84-4825-95F0-0C7ED93EEE8C}">
      <dsp:nvSpPr>
        <dsp:cNvPr id="0" name=""/>
        <dsp:cNvSpPr/>
      </dsp:nvSpPr>
      <dsp:spPr>
        <a:xfrm>
          <a:off x="6364148" y="0"/>
          <a:ext cx="1456716" cy="1690218"/>
        </a:xfrm>
        <a:prstGeom prst="roundRect">
          <a:avLst>
            <a:gd name="adj" fmla="val 10000"/>
          </a:avLst>
        </a:prstGeom>
        <a:solidFill>
          <a:srgbClr val="009CCC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latin typeface="Arial" panose="020B0604020202020204" pitchFamily="34" charset="0"/>
              <a:cs typeface="Arial" panose="020B0604020202020204" pitchFamily="34" charset="0"/>
            </a:rPr>
            <a:t>Quality assurance</a:t>
          </a:r>
        </a:p>
      </dsp:txBody>
      <dsp:txXfrm>
        <a:off x="6406814" y="42666"/>
        <a:ext cx="1371384" cy="1604886"/>
      </dsp:txXfrm>
    </dsp:sp>
    <dsp:sp modelId="{7D7B17F9-88B0-4EF1-98CE-E2EF02AAEFC7}">
      <dsp:nvSpPr>
        <dsp:cNvPr id="0" name=""/>
        <dsp:cNvSpPr/>
      </dsp:nvSpPr>
      <dsp:spPr>
        <a:xfrm>
          <a:off x="7968092" y="665390"/>
          <a:ext cx="312123" cy="3594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68092" y="737277"/>
        <a:ext cx="218486" cy="215662"/>
      </dsp:txXfrm>
    </dsp:sp>
    <dsp:sp modelId="{E7A8735B-ACA6-4C52-9009-00C34A7461A1}">
      <dsp:nvSpPr>
        <dsp:cNvPr id="0" name=""/>
        <dsp:cNvSpPr/>
      </dsp:nvSpPr>
      <dsp:spPr>
        <a:xfrm>
          <a:off x="8409775" y="0"/>
          <a:ext cx="1477572" cy="1690218"/>
        </a:xfrm>
        <a:prstGeom prst="roundRect">
          <a:avLst>
            <a:gd name="adj" fmla="val 10000"/>
          </a:avLst>
        </a:prstGeom>
        <a:solidFill>
          <a:srgbClr val="009CCC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latin typeface="Arial" panose="020B0604020202020204" pitchFamily="34" charset="0"/>
              <a:cs typeface="Arial" panose="020B0604020202020204" pitchFamily="34" charset="0"/>
            </a:rPr>
            <a:t>Submit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latin typeface="Arial" panose="020B0604020202020204" pitchFamily="34" charset="0"/>
              <a:cs typeface="Arial" panose="020B0604020202020204" pitchFamily="34" charset="0"/>
            </a:rPr>
            <a:t>– AISC endorses</a:t>
          </a:r>
        </a:p>
      </dsp:txBody>
      <dsp:txXfrm>
        <a:off x="8453052" y="43277"/>
        <a:ext cx="1391018" cy="1603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9CD52-3550-4BDC-BA6E-195CD1A23BDA}" type="datetimeFigureOut">
              <a:rPr lang="en-US" smtClean="0"/>
              <a:t>04-Feb-19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56EFB-CD13-4392-86B3-0D2530F87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4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6EA6E-36D5-4F00-BFB3-5D55EFB171B0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6374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6EA6E-36D5-4F00-BFB3-5D55EFB171B0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1634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6EA6E-36D5-4F00-BFB3-5D55EFB171B0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246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C9DAF-1AD9-473E-83BC-D38DEBC2D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0349E-D478-41C1-982B-3E3E38533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F0FE1-EC1E-4AC3-A3E8-A0A60C6F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F987-85FE-4FB9-8AEA-3AB0E596A189}" type="datetimeFigureOut">
              <a:rPr lang="en-US" smtClean="0"/>
              <a:t>04-Feb-19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BB48E-E8CB-4845-BD09-5CCA6D576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5A9B3-9634-4DF0-AD59-2CF1E176B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ED38-B658-4EF8-8636-1620672C9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1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2EF62-D990-4E9A-B633-F944E8800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E44BA-A1E2-416A-B2DD-486568AF8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CDEC2-8D80-403C-9B34-4ABC134F7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F987-85FE-4FB9-8AEA-3AB0E596A189}" type="datetimeFigureOut">
              <a:rPr lang="en-US" smtClean="0"/>
              <a:t>04-Feb-19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B1AFF-2E7B-4F3A-9852-2D570BF13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B6B87-239F-45ED-B49C-1A4C9B12D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ED38-B658-4EF8-8636-1620672C9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9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B3725D-B644-406C-B155-8F70108DC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4E0AA4-4726-41D6-8A02-D19D251F7F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AFDB-F289-427F-8C42-CF75DFC9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F987-85FE-4FB9-8AEA-3AB0E596A189}" type="datetimeFigureOut">
              <a:rPr lang="en-US" smtClean="0"/>
              <a:t>04-Feb-19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EA439-0D93-48B9-8D9A-28D54CF02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D682D-DC53-4D6E-98DE-18B0C40A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ED38-B658-4EF8-8636-1620672C9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"/>
            <a:ext cx="12192001" cy="68640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59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ollw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70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5964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ollw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4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4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2631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ollw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71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71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520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llw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0706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ollw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469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ollw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2614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ollw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474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164AA-804E-4A48-BD5D-4C54C8971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995E5-F5B8-4EEE-9C32-F742EF235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5B426-5699-4073-8EA6-DDBF1FD0F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F987-85FE-4FB9-8AEA-3AB0E596A189}" type="datetimeFigureOut">
              <a:rPr lang="en-US" smtClean="0"/>
              <a:t>04-Feb-19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CD414-5FB6-4A17-BCF4-B661E74E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B7959-0347-42F8-A327-512F147F5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ED38-B658-4EF8-8636-1620672C9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2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0C9B9-43A9-400F-8539-9CF99ADD8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2C978-DEEA-4B1B-A7AE-473FBBB55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AF8ED-E496-4EB6-8C43-33EF5A18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F987-85FE-4FB9-8AEA-3AB0E596A189}" type="datetimeFigureOut">
              <a:rPr lang="en-US" smtClean="0"/>
              <a:t>04-Feb-19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8A1B5-C6E7-43A2-9062-A4467A5F2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827E9-96B8-4F9D-BC8F-25A836ADF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ED38-B658-4EF8-8636-1620672C9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1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CEA6D-63CC-49FA-81A8-F4AD4753D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AF266-42C1-493D-B94C-CEB8EDBE8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A9F94-F1EC-431C-BA0F-FF80443AF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9FF02-1D34-4C44-9813-69702325B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F987-85FE-4FB9-8AEA-3AB0E596A189}" type="datetimeFigureOut">
              <a:rPr lang="en-US" smtClean="0"/>
              <a:t>04-Feb-19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E0353-257F-42AA-A25A-0704F3B0B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16570-CF0E-4880-B759-D7CEC91D1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ED38-B658-4EF8-8636-1620672C9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5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E41F3-6CF7-4B92-9E0C-B28D106E5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0447C-9E8A-4CF4-B929-A8CDABD9C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D9BE1-C373-4419-A870-224E05475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A6A978-0B9F-4F7B-82F0-A230287052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326632-9103-4CE2-B9D1-858424AF1A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BC67A-9370-4A79-9927-66BB48D48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F987-85FE-4FB9-8AEA-3AB0E596A189}" type="datetimeFigureOut">
              <a:rPr lang="en-US" smtClean="0"/>
              <a:t>04-Feb-19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FA3544-4964-426F-A8CB-9A34323C4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6CADA-0C22-4E47-A38E-369ED4ED8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ED38-B658-4EF8-8636-1620672C9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0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95087-6ABE-42E9-87FF-3520A671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C5C8A9-5CF8-4D30-935C-825DD521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F987-85FE-4FB9-8AEA-3AB0E596A189}" type="datetimeFigureOut">
              <a:rPr lang="en-US" smtClean="0"/>
              <a:t>04-Feb-19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EAE92E-B495-4371-967B-4F1CA1961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363610-38B1-4EAC-90EA-7A9CA6EAE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ED38-B658-4EF8-8636-1620672C9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9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397CD4-4788-468B-88AA-4C48E70ED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F987-85FE-4FB9-8AEA-3AB0E596A189}" type="datetimeFigureOut">
              <a:rPr lang="en-US" smtClean="0"/>
              <a:t>04-Feb-19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A4BD7E-8209-4F3F-977D-4A3BAB985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730D4-CB96-4635-AB54-FAF7EEFEB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ED38-B658-4EF8-8636-1620672C9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7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2B762-62E5-4BD5-AB21-2E6C872F3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A12C6-D381-4699-A23D-E157320B0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6B29E-A35F-4457-BE10-72E8F6304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E84F4-8706-4F7D-922D-524142074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F987-85FE-4FB9-8AEA-3AB0E596A189}" type="datetimeFigureOut">
              <a:rPr lang="en-US" smtClean="0"/>
              <a:t>04-Feb-19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73D07-AE3E-44F4-8346-87F4A3FE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E3B2A-9EFE-48EE-895B-32748617C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ED38-B658-4EF8-8636-1620672C9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4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B670-1ACB-4FAF-96EC-3EE0B675F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A6045C-1D3E-482E-B8E7-80B553195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489DDF-C7B6-43F7-B2A6-D4C83E4D3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3AA67-80B8-48E7-9DF2-17484E6AD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F987-85FE-4FB9-8AEA-3AB0E596A189}" type="datetimeFigureOut">
              <a:rPr lang="en-US" smtClean="0"/>
              <a:t>04-Feb-19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E16EB-FD02-4DA5-AB65-A9CC66C4A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F5898-67F6-4CC6-BBA5-770EDE9EF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ED38-B658-4EF8-8636-1620672C9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1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8B9C46-DA40-48EE-A3D0-4EF7E899D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AFD56-4707-4332-9610-40CC2C8CE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A7897-35C1-41FE-A112-FE911EC0A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9F987-85FE-4FB9-8AEA-3AB0E596A189}" type="datetimeFigureOut">
              <a:rPr lang="en-US" smtClean="0"/>
              <a:t>04-Feb-19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2421F-00D7-47C7-9B2B-B16D7B3DF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1F49E-399F-4467-9C4A-D940651D37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3ED38-B658-4EF8-8636-1620672C9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5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1B493-5718-4F3F-A5D9-A737D22E3656}" type="datetimeFigureOut">
              <a:rPr lang="en-AU" smtClean="0"/>
              <a:t>4/02/2019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85FFD-2ED8-4DDC-8A7F-4B316A751C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467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elinda.brown@skillsiq.com.a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Marianne.wehby@skillsiq.com.au" TargetMode="External"/><Relationship Id="rId4" Type="http://schemas.openxmlformats.org/officeDocument/2006/relationships/hyperlink" Target="http://www.skillsiq.com.a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4.png"/><Relationship Id="rId18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png"/><Relationship Id="rId17" Type="http://schemas.openxmlformats.org/officeDocument/2006/relationships/image" Target="../media/image8.png"/><Relationship Id="rId2" Type="http://schemas.openxmlformats.org/officeDocument/2006/relationships/diagramData" Target="../diagrams/data1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image" Target="../media/image6.png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464" y="2218582"/>
            <a:ext cx="6782620" cy="1475594"/>
          </a:xfrm>
        </p:spPr>
        <p:txBody>
          <a:bodyPr>
            <a:noAutofit/>
          </a:bodyPr>
          <a:lstStyle/>
          <a:p>
            <a:r>
              <a:rPr lang="en-AU" sz="3600" b="1" dirty="0"/>
              <a:t>EARLY CHILDHOOD EDUCATION AND CARE</a:t>
            </a:r>
            <a:br>
              <a:rPr lang="en-AU" sz="3600" b="1" dirty="0"/>
            </a:br>
            <a:br>
              <a:rPr lang="en-AU" sz="3600" b="1" dirty="0"/>
            </a:br>
            <a:r>
              <a:rPr lang="en-AU" sz="3600" b="1" dirty="0"/>
              <a:t>Training Package Project Webinars # 1 &amp; 2</a:t>
            </a:r>
            <a:br>
              <a:rPr lang="en-AU" sz="3600" b="1" dirty="0"/>
            </a:br>
            <a:br>
              <a:rPr lang="en-AU" sz="3600" b="1" dirty="0"/>
            </a:br>
            <a:r>
              <a:rPr lang="en-AU" sz="3600" b="1" dirty="0"/>
              <a:t>12</a:t>
            </a:r>
            <a:r>
              <a:rPr lang="en-AU" sz="3600" b="1" baseline="30000" dirty="0"/>
              <a:t>th</a:t>
            </a:r>
            <a:r>
              <a:rPr lang="en-AU" sz="3600" b="1" dirty="0"/>
              <a:t> &amp; 14</a:t>
            </a:r>
            <a:r>
              <a:rPr lang="en-AU" sz="3600" b="1" baseline="30000" dirty="0"/>
              <a:t>th</a:t>
            </a:r>
            <a:r>
              <a:rPr lang="en-AU" sz="3600" b="1" dirty="0"/>
              <a:t> December 2018</a:t>
            </a:r>
            <a:endParaRPr lang="en-AU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64036" y="4436977"/>
            <a:ext cx="5046453" cy="2108648"/>
          </a:xfrm>
        </p:spPr>
        <p:txBody>
          <a:bodyPr>
            <a:normAutofit/>
          </a:bodyPr>
          <a:lstStyle/>
          <a:p>
            <a:r>
              <a:rPr lang="en-AU" dirty="0"/>
              <a:t>Marianne </a:t>
            </a:r>
            <a:r>
              <a:rPr lang="en-AU" dirty="0" err="1"/>
              <a:t>Wehby</a:t>
            </a:r>
            <a:endParaRPr lang="en-AU" dirty="0"/>
          </a:p>
          <a:p>
            <a:r>
              <a:rPr lang="en-AU" dirty="0"/>
              <a:t>Skills Engagement Executive</a:t>
            </a:r>
          </a:p>
        </p:txBody>
      </p:sp>
    </p:spTree>
    <p:extLst>
      <p:ext uri="{BB962C8B-B14F-4D97-AF65-F5344CB8AC3E}">
        <p14:creationId xmlns:p14="http://schemas.microsoft.com/office/powerpoint/2010/main" val="2230909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00B0F0"/>
                </a:solidFill>
              </a:rPr>
              <a:t>Companion Volume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359"/>
            <a:ext cx="10515600" cy="46726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dirty="0"/>
          </a:p>
          <a:p>
            <a:r>
              <a:rPr lang="en-AU" dirty="0"/>
              <a:t>Glossary</a:t>
            </a:r>
          </a:p>
          <a:p>
            <a:endParaRPr lang="en-AU" dirty="0"/>
          </a:p>
          <a:p>
            <a:r>
              <a:rPr lang="en-AU" dirty="0"/>
              <a:t>PE/KE Mapping across units</a:t>
            </a:r>
          </a:p>
          <a:p>
            <a:endParaRPr lang="en-AU" dirty="0"/>
          </a:p>
          <a:p>
            <a:r>
              <a:rPr lang="en-AU" dirty="0"/>
              <a:t>Useful Links</a:t>
            </a:r>
          </a:p>
          <a:p>
            <a:endParaRPr lang="en-AU" dirty="0"/>
          </a:p>
          <a:p>
            <a:r>
              <a:rPr lang="en-AU" dirty="0"/>
              <a:t>Other.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7652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00B0F0"/>
                </a:solidFill>
              </a:rPr>
              <a:t>Feedback Forum D2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359"/>
            <a:ext cx="10515600" cy="46726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AU" dirty="0"/>
          </a:p>
          <a:p>
            <a:r>
              <a:rPr lang="en-AU" dirty="0"/>
              <a:t>Typos  (</a:t>
            </a:r>
            <a:r>
              <a:rPr lang="en-AU" i="1" dirty="0"/>
              <a:t>Thankyou!)</a:t>
            </a:r>
          </a:p>
          <a:p>
            <a:pPr lvl="1"/>
            <a:r>
              <a:rPr lang="en-AU" i="1" dirty="0"/>
              <a:t>Full editorial check to be done prior to submission</a:t>
            </a:r>
          </a:p>
          <a:p>
            <a:r>
              <a:rPr lang="en-AU" dirty="0"/>
              <a:t>Checking</a:t>
            </a:r>
          </a:p>
          <a:p>
            <a:pPr lvl="1"/>
            <a:r>
              <a:rPr lang="en-AU" i="1" dirty="0"/>
              <a:t>Superseded imported units will be updated in qualifications prior to submission</a:t>
            </a:r>
          </a:p>
          <a:p>
            <a:r>
              <a:rPr lang="en-AU" dirty="0"/>
              <a:t>Omissions</a:t>
            </a:r>
          </a:p>
          <a:p>
            <a:pPr lvl="1"/>
            <a:r>
              <a:rPr lang="en-AU" i="1" dirty="0"/>
              <a:t>Where is CHCECE 056 Work effectively in children’s education and care</a:t>
            </a:r>
          </a:p>
          <a:p>
            <a:r>
              <a:rPr lang="en-AU" dirty="0"/>
              <a:t> Timeframes</a:t>
            </a:r>
          </a:p>
          <a:p>
            <a:pPr lvl="1"/>
            <a:r>
              <a:rPr lang="en-AU" i="1" dirty="0"/>
              <a:t>Certificate II</a:t>
            </a:r>
          </a:p>
          <a:p>
            <a:pPr lvl="1"/>
            <a:r>
              <a:rPr lang="en-AU" i="1" dirty="0"/>
              <a:t>EDS &amp; SAC.</a:t>
            </a:r>
          </a:p>
          <a:p>
            <a:pPr lvl="1">
              <a:buFont typeface="Arial" panose="020B0604020202020204" pitchFamily="34" charset="0"/>
              <a:buChar char="?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7759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731" y="409086"/>
            <a:ext cx="10515600" cy="1325563"/>
          </a:xfrm>
        </p:spPr>
        <p:txBody>
          <a:bodyPr/>
          <a:lstStyle/>
          <a:p>
            <a:r>
              <a:rPr lang="en-AU" b="1" dirty="0">
                <a:solidFill>
                  <a:srgbClr val="00B0F0"/>
                </a:solidFill>
              </a:rPr>
              <a:t>Next Steps – Public Consultation D2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2131"/>
            <a:ext cx="10515600" cy="4923692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00000"/>
              </a:lnSpc>
            </a:pPr>
            <a:endParaRPr lang="en-AU" dirty="0"/>
          </a:p>
          <a:p>
            <a:pPr>
              <a:lnSpc>
                <a:spcPct val="100000"/>
              </a:lnSpc>
            </a:pPr>
            <a:r>
              <a:rPr lang="en-AU" sz="5100" dirty="0"/>
              <a:t>Webinar FAQs (</a:t>
            </a:r>
            <a:r>
              <a:rPr lang="en-AU" sz="5100" i="1" dirty="0"/>
              <a:t>log via the chat function today</a:t>
            </a:r>
            <a:r>
              <a:rPr lang="en-AU" sz="51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en-AU" sz="5100" dirty="0"/>
          </a:p>
          <a:p>
            <a:pPr>
              <a:lnSpc>
                <a:spcPct val="100000"/>
              </a:lnSpc>
            </a:pPr>
            <a:r>
              <a:rPr lang="en-AU" sz="5100" dirty="0"/>
              <a:t>Public consultation period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AU" sz="3600" dirty="0"/>
              <a:t>December 2018 – February 2019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AU" sz="2800" i="1" dirty="0"/>
              <a:t>Workshops, Webinars and Online Feedback Forum</a:t>
            </a:r>
          </a:p>
          <a:p>
            <a:pPr lvl="1">
              <a:lnSpc>
                <a:spcPct val="100000"/>
              </a:lnSpc>
            </a:pPr>
            <a:endParaRPr lang="en-AU" sz="1700" dirty="0"/>
          </a:p>
          <a:p>
            <a:pPr>
              <a:lnSpc>
                <a:spcPct val="100000"/>
              </a:lnSpc>
            </a:pPr>
            <a:r>
              <a:rPr lang="en-AU" sz="5100" dirty="0"/>
              <a:t>Outstanding Draft 2 Material to be added to the Feedback Forum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AU" sz="3600" dirty="0"/>
              <a:t>Certificate II in Children’s Services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sz="3600" dirty="0"/>
              <a:t>Certificate IV in School Aged Education and Care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sz="3600" dirty="0"/>
              <a:t>Diploma of School Aged Education and Care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sz="3600" dirty="0"/>
              <a:t>Certificate III in Education Support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sz="3600" dirty="0"/>
              <a:t>Certificate IV in Education Support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AU" sz="1700" dirty="0"/>
          </a:p>
          <a:p>
            <a:pPr>
              <a:lnSpc>
                <a:spcPct val="100000"/>
              </a:lnSpc>
            </a:pPr>
            <a:r>
              <a:rPr lang="en-AU" sz="5100" dirty="0"/>
              <a:t>Workshop schedule and booking links.</a:t>
            </a:r>
          </a:p>
        </p:txBody>
      </p:sp>
    </p:spTree>
    <p:extLst>
      <p:ext uri="{BB962C8B-B14F-4D97-AF65-F5344CB8AC3E}">
        <p14:creationId xmlns:p14="http://schemas.microsoft.com/office/powerpoint/2010/main" val="2804348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00B0F0"/>
                </a:solidFill>
              </a:rPr>
              <a:t>Employer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359"/>
            <a:ext cx="10515600" cy="46726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2000" i="1" dirty="0"/>
          </a:p>
          <a:p>
            <a:pPr marL="0" indent="0">
              <a:buNone/>
            </a:pPr>
            <a:r>
              <a:rPr lang="en-AU" sz="2400" dirty="0"/>
              <a:t>Continue to canvass: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AU" dirty="0"/>
              <a:t>Practical clarity around technical issues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AU" dirty="0"/>
              <a:t>Workplace hours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AU" dirty="0"/>
              <a:t>Placement structure (what does it mean to be a host employer?)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AU" dirty="0"/>
              <a:t>Observation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AU" dirty="0"/>
              <a:t>Structure of qualifications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AU" dirty="0"/>
              <a:t>Entry requirements.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5619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64176" y="294237"/>
            <a:ext cx="7772400" cy="912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rgbClr val="009C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US" sz="3600" b="1" spc="-150" dirty="0">
                <a:solidFill>
                  <a:srgbClr val="009CCC"/>
                </a:solidFill>
                <a:latin typeface="Swis721 Lt BT" pitchFamily="34" charset="0"/>
              </a:rPr>
              <a:t> </a:t>
            </a:r>
            <a:r>
              <a:rPr lang="en-US" b="1" dirty="0">
                <a:solidFill>
                  <a:srgbClr val="009C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endParaRPr lang="en-AU" b="1" dirty="0">
              <a:solidFill>
                <a:srgbClr val="009C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62E862-CC9D-4CAB-A286-A4A8F638336C}"/>
              </a:ext>
            </a:extLst>
          </p:cNvPr>
          <p:cNvSpPr txBox="1">
            <a:spLocks/>
          </p:cNvSpPr>
          <p:nvPr/>
        </p:nvSpPr>
        <p:spPr>
          <a:xfrm>
            <a:off x="4112986" y="1467658"/>
            <a:ext cx="3005501" cy="1926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AU" altLang="en-US" sz="1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Melinda Brown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AU" altLang="en-US" sz="1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 Manager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AU" altLang="en-US" sz="1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AU" altLang="en-US" sz="1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02 9392 8100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AU" altLang="en-US" sz="1400" b="1" dirty="0">
                <a:solidFill>
                  <a:srgbClr val="009C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AU" altLang="en-US" sz="1400" dirty="0">
                <a:solidFill>
                  <a:srgbClr val="009C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altLang="en-US" sz="1400" dirty="0">
                <a:solidFill>
                  <a:srgbClr val="009C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melinda.brown@skillsiq.com.au</a:t>
            </a:r>
            <a:r>
              <a:rPr lang="en-AU" altLang="en-US" sz="1400" dirty="0">
                <a:solidFill>
                  <a:srgbClr val="009C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AU" altLang="en-US" sz="1400" b="1" dirty="0">
                <a:solidFill>
                  <a:srgbClr val="009C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en-AU" altLang="en-US" sz="1400" dirty="0">
                <a:solidFill>
                  <a:srgbClr val="009C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altLang="en-US" sz="1400" dirty="0">
                <a:solidFill>
                  <a:srgbClr val="009C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www.skillsiq.com.au</a:t>
            </a:r>
            <a:r>
              <a:rPr lang="en-AU" altLang="en-US" sz="1400" dirty="0">
                <a:solidFill>
                  <a:srgbClr val="009C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AU" altLang="en-US" sz="1800" dirty="0">
              <a:solidFill>
                <a:srgbClr val="009C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AU" altLang="en-US" sz="1400" dirty="0">
              <a:solidFill>
                <a:srgbClr val="009C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ECDA360-BA57-4AD5-A643-25F7315F94EB}"/>
              </a:ext>
            </a:extLst>
          </p:cNvPr>
          <p:cNvSpPr txBox="1">
            <a:spLocks/>
          </p:cNvSpPr>
          <p:nvPr/>
        </p:nvSpPr>
        <p:spPr>
          <a:xfrm>
            <a:off x="564176" y="1467658"/>
            <a:ext cx="3005501" cy="1813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AU" altLang="en-US" sz="1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Marianne Wehby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AU" altLang="en-US" sz="1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Skills Engagement Executive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AU" altLang="en-US" sz="1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AU" altLang="en-US" sz="1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02 9392 8100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AU" altLang="en-US" sz="1400" b="1" dirty="0">
                <a:solidFill>
                  <a:srgbClr val="009C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AU" altLang="en-US" sz="1400" dirty="0">
                <a:solidFill>
                  <a:srgbClr val="009C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altLang="en-US" sz="1400" dirty="0">
                <a:solidFill>
                  <a:srgbClr val="009C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Marianne.wehby@skillsiq.com.au</a:t>
            </a:r>
            <a:r>
              <a:rPr lang="en-AU" altLang="en-US" sz="1400" dirty="0">
                <a:solidFill>
                  <a:srgbClr val="009C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AU" altLang="en-US" sz="1400" b="1" dirty="0">
                <a:solidFill>
                  <a:srgbClr val="009C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en-AU" altLang="en-US" sz="1400" dirty="0">
                <a:solidFill>
                  <a:srgbClr val="009C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altLang="en-US" sz="1400" dirty="0">
                <a:solidFill>
                  <a:srgbClr val="009C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www.skillsiq.com.au</a:t>
            </a:r>
            <a:r>
              <a:rPr lang="en-AU" altLang="en-US" sz="1400" dirty="0">
                <a:solidFill>
                  <a:srgbClr val="009C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5844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00B0F0"/>
                </a:solidFill>
              </a:rPr>
              <a:t>Webinar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en-US" dirty="0">
                <a:ea typeface="MS Mincho" panose="02020609040205080304" pitchFamily="49" charset="-128"/>
              </a:rPr>
              <a:t>Process Overview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en-AU" dirty="0">
                <a:ea typeface="MS Mincho" panose="02020609040205080304" pitchFamily="49" charset="-128"/>
              </a:rPr>
              <a:t>Consultation Process to Date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en-AU" dirty="0">
                <a:ea typeface="MS Mincho" panose="02020609040205080304" pitchFamily="49" charset="-128"/>
              </a:rPr>
              <a:t>Key Issues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en-AU" dirty="0">
                <a:ea typeface="MS Mincho" panose="02020609040205080304" pitchFamily="49" charset="-128"/>
              </a:rPr>
              <a:t>Next Steps.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0412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463" y="98174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9CCC"/>
                </a:solidFill>
              </a:rPr>
              <a:t>Stages of review and development of training packages</a:t>
            </a:r>
            <a:endParaRPr lang="en-AU" b="1" dirty="0">
              <a:solidFill>
                <a:srgbClr val="009CCC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951589" y="1949743"/>
          <a:ext cx="9887348" cy="1690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873769" y="3582211"/>
            <a:ext cx="8042988" cy="491408"/>
            <a:chOff x="1667069" y="3551853"/>
            <a:chExt cx="8042988" cy="491408"/>
          </a:xfrm>
        </p:grpSpPr>
        <p:cxnSp>
          <p:nvCxnSpPr>
            <p:cNvPr id="4" name="Elbow Connector 3"/>
            <p:cNvCxnSpPr/>
            <p:nvPr/>
          </p:nvCxnSpPr>
          <p:spPr>
            <a:xfrm rot="10800000" flipV="1">
              <a:off x="1667069" y="3757123"/>
              <a:ext cx="8042988" cy="286138"/>
            </a:xfrm>
            <a:prstGeom prst="bentConnector3">
              <a:avLst>
                <a:gd name="adj1" fmla="val 100039"/>
              </a:avLst>
            </a:prstGeom>
            <a:ln w="76200">
              <a:solidFill>
                <a:schemeClr val="accent1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9697618" y="3551853"/>
              <a:ext cx="0" cy="211494"/>
            </a:xfrm>
            <a:prstGeom prst="line">
              <a:avLst/>
            </a:prstGeom>
            <a:ln w="762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Diagram 17"/>
          <p:cNvGraphicFramePr/>
          <p:nvPr>
            <p:extLst/>
          </p:nvPr>
        </p:nvGraphicFramePr>
        <p:xfrm>
          <a:off x="951589" y="4089650"/>
          <a:ext cx="9887348" cy="1690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09942" y="3849311"/>
            <a:ext cx="555199" cy="5551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00988" y="3930550"/>
            <a:ext cx="485845" cy="4836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4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11820" r="12481"/>
          <a:stretch/>
        </p:blipFill>
        <p:spPr>
          <a:xfrm>
            <a:off x="6216772" y="3849311"/>
            <a:ext cx="640080" cy="55758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18418" y="1788184"/>
            <a:ext cx="794698" cy="6622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475190" y="3898389"/>
            <a:ext cx="697539" cy="5224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8B09A8-1582-430C-A852-3BAE6857782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152404" y="3888878"/>
            <a:ext cx="792549" cy="66452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510598F-62C7-4094-82EA-F44134FCCAC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352110" y="1883755"/>
            <a:ext cx="408467" cy="518205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E1E1FAF-1A22-4708-A380-E858693F112C}"/>
              </a:ext>
            </a:extLst>
          </p:cNvPr>
          <p:cNvGrpSpPr/>
          <p:nvPr/>
        </p:nvGrpSpPr>
        <p:grpSpPr>
          <a:xfrm rot="5400000">
            <a:off x="830301" y="3641714"/>
            <a:ext cx="886385" cy="460958"/>
            <a:chOff x="7436384" y="614629"/>
            <a:chExt cx="394045" cy="460958"/>
          </a:xfrm>
          <a:solidFill>
            <a:srgbClr val="FF0000"/>
          </a:solidFill>
        </p:grpSpPr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DFC475E1-111D-44DC-AB48-53C66D3192E6}"/>
                </a:ext>
              </a:extLst>
            </p:cNvPr>
            <p:cNvSpPr/>
            <p:nvPr/>
          </p:nvSpPr>
          <p:spPr>
            <a:xfrm>
              <a:off x="7436384" y="614629"/>
              <a:ext cx="394045" cy="460958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Arrow: Right 4">
              <a:extLst>
                <a:ext uri="{FF2B5EF4-FFF2-40B4-BE49-F238E27FC236}">
                  <a16:creationId xmlns:a16="http://schemas.microsoft.com/office/drawing/2014/main" id="{ABFE1FFC-728F-4355-AC6E-DC4F3A5CB6B5}"/>
                </a:ext>
              </a:extLst>
            </p:cNvPr>
            <p:cNvSpPr txBox="1"/>
            <p:nvPr/>
          </p:nvSpPr>
          <p:spPr>
            <a:xfrm>
              <a:off x="7436384" y="706821"/>
              <a:ext cx="275832" cy="2765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AU" sz="1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520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>
                <a:solidFill>
                  <a:srgbClr val="00B0F0"/>
                </a:solidFill>
              </a:rPr>
              <a:t>Training Package Product Update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35A46E-C7C4-410B-9618-40672F0FAE67}"/>
              </a:ext>
            </a:extLst>
          </p:cNvPr>
          <p:cNvSpPr/>
          <p:nvPr/>
        </p:nvSpPr>
        <p:spPr>
          <a:xfrm>
            <a:off x="957072" y="1554480"/>
            <a:ext cx="9332976" cy="4651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/>
              <a:t>The following 6 qualifications and associated 6 skill sets and 65 units of competency will be updated: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0070C0"/>
                </a:solidFill>
              </a:rPr>
              <a:t>CHC30113 Certificate III in Early Childhood Education and Care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0070C0"/>
                </a:solidFill>
              </a:rPr>
              <a:t>CHC50113 Diploma of Early Childhood Education and Care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CHC40113 Certificate IV in School Aged Education and Care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CHC50213 Diploma of School Aged Education and Care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CHC30213 Certificate III in Education Support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CHC40213 Certificate IV in Education Support.</a:t>
            </a:r>
          </a:p>
          <a:p>
            <a:pPr lvl="1">
              <a:lnSpc>
                <a:spcPct val="150000"/>
              </a:lnSpc>
            </a:pPr>
            <a:r>
              <a:rPr lang="en-AU" sz="2400" dirty="0">
                <a:solidFill>
                  <a:srgbClr val="00B050"/>
                </a:solidFill>
              </a:rPr>
              <a:t>PLUS - NEW – Certificate II in Children’s Services.</a:t>
            </a:r>
          </a:p>
        </p:txBody>
      </p:sp>
    </p:spTree>
    <p:extLst>
      <p:ext uri="{BB962C8B-B14F-4D97-AF65-F5344CB8AC3E}">
        <p14:creationId xmlns:p14="http://schemas.microsoft.com/office/powerpoint/2010/main" val="259723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Process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National workshops</a:t>
            </a:r>
          </a:p>
          <a:p>
            <a:pPr lvl="1"/>
            <a:r>
              <a:rPr lang="en-AU" dirty="0"/>
              <a:t>November 2017 – January 2018 attended by over 300 people</a:t>
            </a:r>
          </a:p>
          <a:p>
            <a:r>
              <a:rPr lang="en-AU" dirty="0"/>
              <a:t>Online Feedback Forum </a:t>
            </a:r>
          </a:p>
          <a:p>
            <a:pPr lvl="1"/>
            <a:r>
              <a:rPr lang="en-AU" dirty="0"/>
              <a:t>Remained open until March 2018</a:t>
            </a:r>
          </a:p>
          <a:p>
            <a:pPr lvl="1"/>
            <a:r>
              <a:rPr lang="en-AU" dirty="0"/>
              <a:t>1000 specific comments on training package products received</a:t>
            </a:r>
          </a:p>
          <a:p>
            <a:r>
              <a:rPr lang="en-AU" dirty="0"/>
              <a:t>Consultation guide</a:t>
            </a:r>
          </a:p>
          <a:p>
            <a:pPr lvl="1"/>
            <a:r>
              <a:rPr lang="en-AU" dirty="0"/>
              <a:t>Mapping tables and questions on which </a:t>
            </a:r>
            <a:r>
              <a:rPr lang="en-AU" dirty="0" err="1"/>
              <a:t>SkillsIQ</a:t>
            </a:r>
            <a:r>
              <a:rPr lang="en-AU" dirty="0"/>
              <a:t> was seeking feedback on behalf of TAC and IRC</a:t>
            </a:r>
          </a:p>
          <a:p>
            <a:r>
              <a:rPr lang="en-AU" dirty="0"/>
              <a:t>Ongoing forums, interviews and site visits.</a:t>
            </a:r>
          </a:p>
        </p:txBody>
      </p:sp>
    </p:spTree>
    <p:extLst>
      <p:ext uri="{BB962C8B-B14F-4D97-AF65-F5344CB8AC3E}">
        <p14:creationId xmlns:p14="http://schemas.microsoft.com/office/powerpoint/2010/main" val="3787752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00B0F0"/>
                </a:solidFill>
              </a:rPr>
              <a:t>Key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9715"/>
            <a:ext cx="10515600" cy="485628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AU" dirty="0"/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en-AU" sz="5500" dirty="0"/>
              <a:t>Certificate III as an Entry Requirement for the Diploma in Early Childhood Education and Care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en-AU" sz="5500" dirty="0"/>
              <a:t>Updating terminology to align to current language, frameworks and social changes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en-AU" sz="5500" dirty="0"/>
              <a:t>Consideration of recommendations from the Victorian Royal Commission into Family Violence and the Federal Royal Commission into Institutional Responses to Child Sexual Abuse.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en-AU" sz="5500" dirty="0"/>
              <a:t>Scope of work roles particularly in the Education Support area, Family Day Care and Outside of School Hours roles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en-AU" sz="5500" dirty="0"/>
              <a:t>Regional and remote communities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en-AU" sz="5500" dirty="0"/>
              <a:t>Strengthening alignment and pathways with job outcomes in Aboriginal and Torres Strait Islander communities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en-AU" sz="5500" dirty="0"/>
              <a:t>The role of an Educational Leader.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5365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1502"/>
            <a:ext cx="10515600" cy="1325563"/>
          </a:xfrm>
        </p:spPr>
        <p:txBody>
          <a:bodyPr/>
          <a:lstStyle/>
          <a:p>
            <a:r>
              <a:rPr lang="en-AU" b="1" dirty="0">
                <a:solidFill>
                  <a:srgbClr val="00B0F0"/>
                </a:solidFill>
              </a:rPr>
              <a:t>Key Issues – Education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359"/>
            <a:ext cx="10515600" cy="46726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dirty="0"/>
          </a:p>
          <a:p>
            <a:r>
              <a:rPr lang="en-AU" dirty="0"/>
              <a:t>Structure of the qualifications</a:t>
            </a:r>
          </a:p>
          <a:p>
            <a:pPr lvl="1"/>
            <a:r>
              <a:rPr lang="en-AU" sz="2000" dirty="0"/>
              <a:t>General – core </a:t>
            </a:r>
          </a:p>
          <a:p>
            <a:pPr lvl="1"/>
            <a:r>
              <a:rPr lang="en-AU" sz="2000" dirty="0"/>
              <a:t>Classroom OR Classroom support.</a:t>
            </a:r>
          </a:p>
          <a:p>
            <a:endParaRPr lang="en-AU" dirty="0"/>
          </a:p>
          <a:p>
            <a:r>
              <a:rPr lang="en-AU" dirty="0"/>
              <a:t>What is this job role?</a:t>
            </a:r>
          </a:p>
          <a:p>
            <a:pPr marL="742950" lvl="1" indent="-285750"/>
            <a:r>
              <a:rPr lang="en-AU" sz="2000" dirty="0"/>
              <a:t>Learning support for school age groups</a:t>
            </a:r>
          </a:p>
          <a:p>
            <a:pPr marL="742950" lvl="1" indent="-285750"/>
            <a:r>
              <a:rPr lang="en-AU" sz="2000" dirty="0"/>
              <a:t>Inclusive learning </a:t>
            </a:r>
          </a:p>
          <a:p>
            <a:pPr marL="742950" lvl="1" indent="-285750"/>
            <a:r>
              <a:rPr lang="en-AU" sz="2000" dirty="0"/>
              <a:t>NDIS Implications</a:t>
            </a:r>
          </a:p>
          <a:p>
            <a:pPr marL="742950" lvl="1" indent="-285750"/>
            <a:r>
              <a:rPr lang="en-AU" sz="2000" dirty="0"/>
              <a:t>Personal support aspects.</a:t>
            </a:r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52749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0294"/>
            <a:ext cx="10515600" cy="1325563"/>
          </a:xfrm>
        </p:spPr>
        <p:txBody>
          <a:bodyPr/>
          <a:lstStyle/>
          <a:p>
            <a:r>
              <a:rPr lang="en-AU" b="1" dirty="0">
                <a:solidFill>
                  <a:srgbClr val="00B0F0"/>
                </a:solidFill>
              </a:rPr>
              <a:t>Key Issues – School Age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359"/>
            <a:ext cx="10515600" cy="46726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dirty="0"/>
          </a:p>
          <a:p>
            <a:r>
              <a:rPr lang="en-AU" dirty="0"/>
              <a:t>Limited Feedback on Draft 1</a:t>
            </a:r>
          </a:p>
          <a:p>
            <a:endParaRPr lang="en-AU" dirty="0"/>
          </a:p>
          <a:p>
            <a:r>
              <a:rPr lang="en-AU" dirty="0"/>
              <a:t>Industry value of this qualification is questionable</a:t>
            </a:r>
          </a:p>
          <a:p>
            <a:endParaRPr lang="en-AU" dirty="0"/>
          </a:p>
          <a:p>
            <a:r>
              <a:rPr lang="en-AU" dirty="0"/>
              <a:t>5 SAC units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AU" sz="2000" i="1" dirty="0"/>
              <a:t>Consideration of a skill set vs a qualification.</a:t>
            </a:r>
          </a:p>
          <a:p>
            <a:pPr marL="457200" lvl="1" indent="0">
              <a:buNone/>
            </a:pPr>
            <a:endParaRPr lang="en-AU" sz="2000" i="1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9992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AU" b="1" dirty="0">
                <a:solidFill>
                  <a:srgbClr val="00B0F0"/>
                </a:solidFill>
              </a:rPr>
              <a:t>Certificate II in Children’s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538" y="1078279"/>
            <a:ext cx="5492262" cy="424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1800" b="1" dirty="0"/>
              <a:t>7 Core</a:t>
            </a:r>
          </a:p>
          <a:p>
            <a:pPr marL="0" indent="0">
              <a:buNone/>
            </a:pPr>
            <a:r>
              <a:rPr lang="en-AU" dirty="0"/>
              <a:t>	</a:t>
            </a:r>
            <a:endParaRPr lang="en-AU" sz="2000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24703-A355-4611-8BCF-3553C78C2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078279"/>
            <a:ext cx="5181600" cy="42418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4 Electives</a:t>
            </a:r>
          </a:p>
          <a:p>
            <a:pPr lvl="1"/>
            <a:r>
              <a:rPr lang="en-US" sz="1400" b="1" dirty="0"/>
              <a:t>Group A – choose at least one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1400" b="1" dirty="0"/>
              <a:t>Group B – choose up to three</a:t>
            </a:r>
          </a:p>
          <a:p>
            <a:pPr lvl="1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A424C6A-FFE7-4747-BDEA-6E76E5CAA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738997"/>
              </p:ext>
            </p:extLst>
          </p:nvPr>
        </p:nvGraphicFramePr>
        <p:xfrm>
          <a:off x="527538" y="1536153"/>
          <a:ext cx="4818183" cy="4425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6299">
                  <a:extLst>
                    <a:ext uri="{9D8B030D-6E8A-4147-A177-3AD203B41FA5}">
                      <a16:colId xmlns:a16="http://schemas.microsoft.com/office/drawing/2014/main" val="1520617659"/>
                    </a:ext>
                  </a:extLst>
                </a:gridCol>
                <a:gridCol w="3461884">
                  <a:extLst>
                    <a:ext uri="{9D8B030D-6E8A-4147-A177-3AD203B41FA5}">
                      <a16:colId xmlns:a16="http://schemas.microsoft.com/office/drawing/2014/main" val="1167046355"/>
                    </a:ext>
                  </a:extLst>
                </a:gridCol>
              </a:tblGrid>
              <a:tr h="625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CHCXXXXXX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 for work in children’s education and care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extLst>
                  <a:ext uri="{0D108BD9-81ED-4DB2-BD59-A6C34878D82A}">
                    <a16:rowId xmlns:a16="http://schemas.microsoft.com/office/drawing/2014/main" val="904294411"/>
                  </a:ext>
                </a:extLst>
              </a:tr>
              <a:tr h="625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CHCXXXXXX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Investigate inclusion and diversity in children’s education and care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extLst>
                  <a:ext uri="{0D108BD9-81ED-4DB2-BD59-A6C34878D82A}">
                    <a16:rowId xmlns:a16="http://schemas.microsoft.com/office/drawing/2014/main" val="2451035164"/>
                  </a:ext>
                </a:extLst>
              </a:tr>
              <a:tr h="625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CHCXXXXXX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and review information on approved learning frameworks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extLst>
                  <a:ext uri="{0D108BD9-81ED-4DB2-BD59-A6C34878D82A}">
                    <a16:rowId xmlns:a16="http://schemas.microsoft.com/office/drawing/2014/main" val="1919179644"/>
                  </a:ext>
                </a:extLst>
              </a:tr>
              <a:tr h="625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CHCXXXXXX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and review information of children’s health, safety and wellbeing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extLst>
                  <a:ext uri="{0D108BD9-81ED-4DB2-BD59-A6C34878D82A}">
                    <a16:rowId xmlns:a16="http://schemas.microsoft.com/office/drawing/2014/main" val="3720216366"/>
                  </a:ext>
                </a:extLst>
              </a:tr>
              <a:tr h="625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CHCXXXXXX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Communicate as part of a children’s education and care team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extLst>
                  <a:ext uri="{0D108BD9-81ED-4DB2-BD59-A6C34878D82A}">
                    <a16:rowId xmlns:a16="http://schemas.microsoft.com/office/drawing/2014/main" val="1614975385"/>
                  </a:ext>
                </a:extLst>
              </a:tr>
              <a:tr h="78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CHCXXXXXX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and review information on childhood learning, development and play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extLst>
                  <a:ext uri="{0D108BD9-81ED-4DB2-BD59-A6C34878D82A}">
                    <a16:rowId xmlns:a16="http://schemas.microsoft.com/office/drawing/2014/main" val="3230384793"/>
                  </a:ext>
                </a:extLst>
              </a:tr>
              <a:tr h="5137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HLTWHS001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Participate in workplace health and safety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extLst>
                  <a:ext uri="{0D108BD9-81ED-4DB2-BD59-A6C34878D82A}">
                    <a16:rowId xmlns:a16="http://schemas.microsoft.com/office/drawing/2014/main" val="286988090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7A6E397-8F46-4C97-B306-4F51DEE87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592796"/>
              </p:ext>
            </p:extLst>
          </p:nvPr>
        </p:nvGraphicFramePr>
        <p:xfrm>
          <a:off x="6275474" y="1674318"/>
          <a:ext cx="4975056" cy="1122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788">
                  <a:extLst>
                    <a:ext uri="{9D8B030D-6E8A-4147-A177-3AD203B41FA5}">
                      <a16:colId xmlns:a16="http://schemas.microsoft.com/office/drawing/2014/main" val="1029317130"/>
                    </a:ext>
                  </a:extLst>
                </a:gridCol>
                <a:gridCol w="3569268">
                  <a:extLst>
                    <a:ext uri="{9D8B030D-6E8A-4147-A177-3AD203B41FA5}">
                      <a16:colId xmlns:a16="http://schemas.microsoft.com/office/drawing/2014/main" val="2045272556"/>
                    </a:ext>
                  </a:extLst>
                </a:gridCol>
              </a:tblGrid>
              <a:tr h="6530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CHCXXXXXX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knowledge of Aboriginal and/or Torres Strait Islander cultures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extLst>
                  <a:ext uri="{0D108BD9-81ED-4DB2-BD59-A6C34878D82A}">
                    <a16:rowId xmlns:a16="http://schemas.microsoft.com/office/drawing/2014/main" val="956125495"/>
                  </a:ext>
                </a:extLst>
              </a:tr>
              <a:tr h="4422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CHCXXXXXX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and set up equipment for children’s activities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extLst>
                  <a:ext uri="{0D108BD9-81ED-4DB2-BD59-A6C34878D82A}">
                    <a16:rowId xmlns:a16="http://schemas.microsoft.com/office/drawing/2014/main" val="27572139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F4650EB-7F79-46C0-A369-367E6F4685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630173"/>
              </p:ext>
            </p:extLst>
          </p:nvPr>
        </p:nvGraphicFramePr>
        <p:xfrm>
          <a:off x="6275473" y="3199179"/>
          <a:ext cx="4975055" cy="2893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789">
                  <a:extLst>
                    <a:ext uri="{9D8B030D-6E8A-4147-A177-3AD203B41FA5}">
                      <a16:colId xmlns:a16="http://schemas.microsoft.com/office/drawing/2014/main" val="2098988668"/>
                    </a:ext>
                  </a:extLst>
                </a:gridCol>
                <a:gridCol w="3569266">
                  <a:extLst>
                    <a:ext uri="{9D8B030D-6E8A-4147-A177-3AD203B41FA5}">
                      <a16:colId xmlns:a16="http://schemas.microsoft.com/office/drawing/2014/main" val="2803045614"/>
                    </a:ext>
                  </a:extLst>
                </a:gridCol>
              </a:tblGrid>
              <a:tr h="6708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CHCXXXXXX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and review information about the care needs of babies and toddlers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extLst>
                  <a:ext uri="{0D108BD9-81ED-4DB2-BD59-A6C34878D82A}">
                    <a16:rowId xmlns:a16="http://schemas.microsoft.com/office/drawing/2014/main" val="4158203734"/>
                  </a:ext>
                </a:extLst>
              </a:tr>
              <a:tr h="6708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CHCXXXXXX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Investigate children's additional needs in  education and care environments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extLst>
                  <a:ext uri="{0D108BD9-81ED-4DB2-BD59-A6C34878D82A}">
                    <a16:rowId xmlns:a16="http://schemas.microsoft.com/office/drawing/2014/main" val="2104556847"/>
                  </a:ext>
                </a:extLst>
              </a:tr>
              <a:tr h="440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CHCXXXXXX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children’s group activities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extLst>
                  <a:ext uri="{0D108BD9-81ED-4DB2-BD59-A6C34878D82A}">
                    <a16:rowId xmlns:a16="http://schemas.microsoft.com/office/drawing/2014/main" val="1850910970"/>
                  </a:ext>
                </a:extLst>
              </a:tr>
              <a:tr h="440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CHCXXXXXX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SAC unit - </a:t>
                      </a:r>
                      <a:r>
                        <a:rPr lang="en-AU" sz="1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TBC</a:t>
                      </a:r>
                      <a:endParaRPr lang="en-US" sz="1400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extLst>
                  <a:ext uri="{0D108BD9-81ED-4DB2-BD59-A6C34878D82A}">
                    <a16:rowId xmlns:a16="http://schemas.microsoft.com/office/drawing/2014/main" val="1430809565"/>
                  </a:ext>
                </a:extLst>
              </a:tr>
              <a:tr h="6708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CHCXXXXXX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Investigate the role of the education support worker in student development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0" marB="0"/>
                </a:tc>
                <a:extLst>
                  <a:ext uri="{0D108BD9-81ED-4DB2-BD59-A6C34878D82A}">
                    <a16:rowId xmlns:a16="http://schemas.microsoft.com/office/drawing/2014/main" val="929840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019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7F837AB-6730-47C7-88C4-E6C991C83B93}" vid="{60ABB634-CA5B-46B3-86B6-1C89BB98B59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771</Words>
  <Application>Microsoft Office PowerPoint</Application>
  <PresentationFormat>Widescreen</PresentationFormat>
  <Paragraphs>163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MS Mincho</vt:lpstr>
      <vt:lpstr>Arial</vt:lpstr>
      <vt:lpstr>Calibri</vt:lpstr>
      <vt:lpstr>Calibri Light</vt:lpstr>
      <vt:lpstr>Swis721 Lt BT</vt:lpstr>
      <vt:lpstr>Times New Roman</vt:lpstr>
      <vt:lpstr>Wingdings</vt:lpstr>
      <vt:lpstr>Office Theme</vt:lpstr>
      <vt:lpstr>1_Office Theme</vt:lpstr>
      <vt:lpstr>EARLY CHILDHOOD EDUCATION AND CARE  Training Package Project Webinars # 1 &amp; 2  12th &amp; 14th December 2018</vt:lpstr>
      <vt:lpstr>Webinar Outline</vt:lpstr>
      <vt:lpstr>Stages of review and development of training packages</vt:lpstr>
      <vt:lpstr>Training Package Product Update </vt:lpstr>
      <vt:lpstr>Consultation Process To Date</vt:lpstr>
      <vt:lpstr>Key Issues</vt:lpstr>
      <vt:lpstr>Key Issues – Education Support</vt:lpstr>
      <vt:lpstr>Key Issues – School Age Care</vt:lpstr>
      <vt:lpstr>Certificate II in Children’s Services</vt:lpstr>
      <vt:lpstr>Companion Volume Content</vt:lpstr>
      <vt:lpstr>Feedback Forum D2 Comments</vt:lpstr>
      <vt:lpstr>Next Steps – Public Consultation D2</vt:lpstr>
      <vt:lpstr>Employer Engagement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Education and Care</dc:title>
  <dc:creator>Marianne Wehby</dc:creator>
  <cp:lastModifiedBy>Liz Petrovic</cp:lastModifiedBy>
  <cp:revision>38</cp:revision>
  <cp:lastPrinted>2018-12-11T23:32:02Z</cp:lastPrinted>
  <dcterms:created xsi:type="dcterms:W3CDTF">2018-11-05T02:00:09Z</dcterms:created>
  <dcterms:modified xsi:type="dcterms:W3CDTF">2019-02-04T02:45:37Z</dcterms:modified>
</cp:coreProperties>
</file>